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8" r:id="rId2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0" r:id="rId7"/>
    <p:sldId id="262" r:id="rId8"/>
    <p:sldId id="261" r:id="rId9"/>
    <p:sldId id="263" r:id="rId10"/>
    <p:sldId id="264" r:id="rId11"/>
    <p:sldId id="267" r:id="rId12"/>
    <p:sldId id="3326" r:id="rId13"/>
    <p:sldId id="265" r:id="rId14"/>
    <p:sldId id="3325" r:id="rId15"/>
    <p:sldId id="266" r:id="rId16"/>
  </p:sldIdLst>
  <p:sldSz cx="14630400" cy="8229600"/>
  <p:notesSz cx="8229600" cy="14630400"/>
  <p:embeddedFontLst>
    <p:embeddedFont>
      <p:font typeface="Aptos Narrow" panose="020B0004020202020204" pitchFamily="34" charset="0"/>
      <p:regular r:id="rId18"/>
      <p:bold r:id="rId19"/>
      <p:italic r:id="rId20"/>
      <p:boldItalic r:id="rId21"/>
    </p:embeddedFont>
    <p:embeddedFont>
      <p:font typeface="Instrument Sans Medium" panose="020B0604020202020204" charset="0"/>
      <p:regular r:id="rId22"/>
    </p:embeddedFont>
    <p:embeddedFont>
      <p:font typeface="Instrument Sans Semi Bold" panose="020B0604020202020204" charset="0"/>
      <p:regular r:id="rId23"/>
    </p:embeddedFont>
    <p:embeddedFont>
      <p:font typeface="Lato Light" panose="020F0502020204030203" pitchFamily="34" charset="0"/>
      <p:regular r:id="rId24"/>
    </p:embeddedFont>
    <p:embeddedFont>
      <p:font typeface="Poppins" panose="00000500000000000000" pitchFamily="2" charset="0"/>
      <p:regular r:id="rId25"/>
      <p:bold r:id="rId26"/>
      <p:italic r:id="rId27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6" d="100"/>
          <a:sy n="86" d="100"/>
        </p:scale>
        <p:origin x="858" y="300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I Wei (CNH)" userId="f953b362-b5c6-41f6-8449-472469bd72d5" providerId="ADAL" clId="{B72D9F58-D596-4F76-BA00-383D649B6D7C}"/>
    <pc:docChg chg="modSld">
      <pc:chgData name="LAI Wei (CNH)" userId="f953b362-b5c6-41f6-8449-472469bd72d5" providerId="ADAL" clId="{B72D9F58-D596-4F76-BA00-383D649B6D7C}" dt="2025-10-21T02:27:42.338" v="1" actId="1076"/>
      <pc:docMkLst>
        <pc:docMk/>
      </pc:docMkLst>
      <pc:sldChg chg="addSp modSp mod">
        <pc:chgData name="LAI Wei (CNH)" userId="f953b362-b5c6-41f6-8449-472469bd72d5" providerId="ADAL" clId="{B72D9F58-D596-4F76-BA00-383D649B6D7C}" dt="2025-10-21T02:27:42.338" v="1" actId="1076"/>
        <pc:sldMkLst>
          <pc:docMk/>
          <pc:sldMk cId="3885491597" sldId="3326"/>
        </pc:sldMkLst>
        <pc:spChg chg="add mod">
          <ac:chgData name="LAI Wei (CNH)" userId="f953b362-b5c6-41f6-8449-472469bd72d5" providerId="ADAL" clId="{B72D9F58-D596-4F76-BA00-383D649B6D7C}" dt="2025-10-21T02:27:42.338" v="1" actId="1076"/>
          <ac:spMkLst>
            <pc:docMk/>
            <pc:sldMk cId="3885491597" sldId="3326"/>
            <ac:spMk id="5" creationId="{117EB711-2622-C3B0-184F-105703657CDD}"/>
          </ac:spMkLst>
        </pc:spChg>
      </pc:sldChg>
    </pc:docChg>
  </pc:docChgLst>
  <pc:docChgLst>
    <pc:chgData name="LAI Wei (CNH)" userId="f953b362-b5c6-41f6-8449-472469bd72d5" providerId="ADAL" clId="{18B51756-3C28-46FF-A59A-F6777BCBF182}"/>
    <pc:docChg chg="undo custSel addSld delSld modSld sldOrd">
      <pc:chgData name="LAI Wei (CNH)" userId="f953b362-b5c6-41f6-8449-472469bd72d5" providerId="ADAL" clId="{18B51756-3C28-46FF-A59A-F6777BCBF182}" dt="2025-06-10T03:05:21.828" v="1649" actId="1076"/>
      <pc:docMkLst>
        <pc:docMk/>
      </pc:docMkLst>
      <pc:sldChg chg="addSp delSp modSp mod">
        <pc:chgData name="LAI Wei (CNH)" userId="f953b362-b5c6-41f6-8449-472469bd72d5" providerId="ADAL" clId="{18B51756-3C28-46FF-A59A-F6777BCBF182}" dt="2025-06-10T01:18:57.490" v="113" actId="207"/>
        <pc:sldMkLst>
          <pc:docMk/>
          <pc:sldMk cId="0" sldId="256"/>
        </pc:sldMkLst>
      </pc:sldChg>
      <pc:sldChg chg="modSp mod">
        <pc:chgData name="LAI Wei (CNH)" userId="f953b362-b5c6-41f6-8449-472469bd72d5" providerId="ADAL" clId="{18B51756-3C28-46FF-A59A-F6777BCBF182}" dt="2025-06-10T01:16:10.141" v="65" actId="20577"/>
        <pc:sldMkLst>
          <pc:docMk/>
          <pc:sldMk cId="0" sldId="257"/>
        </pc:sldMkLst>
      </pc:sldChg>
      <pc:sldChg chg="modSp mod">
        <pc:chgData name="LAI Wei (CNH)" userId="f953b362-b5c6-41f6-8449-472469bd72d5" providerId="ADAL" clId="{18B51756-3C28-46FF-A59A-F6777BCBF182}" dt="2025-06-10T01:28:09.723" v="446" actId="207"/>
        <pc:sldMkLst>
          <pc:docMk/>
          <pc:sldMk cId="0" sldId="259"/>
        </pc:sldMkLst>
      </pc:sldChg>
      <pc:sldChg chg="addSp modSp mod">
        <pc:chgData name="LAI Wei (CNH)" userId="f953b362-b5c6-41f6-8449-472469bd72d5" providerId="ADAL" clId="{18B51756-3C28-46FF-A59A-F6777BCBF182}" dt="2025-06-10T01:27:47.338" v="443" actId="1035"/>
        <pc:sldMkLst>
          <pc:docMk/>
          <pc:sldMk cId="0" sldId="260"/>
        </pc:sldMkLst>
      </pc:sldChg>
      <pc:sldChg chg="addSp modSp mod ord">
        <pc:chgData name="LAI Wei (CNH)" userId="f953b362-b5c6-41f6-8449-472469bd72d5" providerId="ADAL" clId="{18B51756-3C28-46FF-A59A-F6777BCBF182}" dt="2025-06-10T02:26:11.343" v="973" actId="20577"/>
        <pc:sldMkLst>
          <pc:docMk/>
          <pc:sldMk cId="0" sldId="261"/>
        </pc:sldMkLst>
      </pc:sldChg>
      <pc:sldChg chg="addSp delSp modSp mod">
        <pc:chgData name="LAI Wei (CNH)" userId="f953b362-b5c6-41f6-8449-472469bd72d5" providerId="ADAL" clId="{18B51756-3C28-46FF-A59A-F6777BCBF182}" dt="2025-06-10T01:55:20.960" v="906" actId="478"/>
        <pc:sldMkLst>
          <pc:docMk/>
          <pc:sldMk cId="0" sldId="263"/>
        </pc:sldMkLst>
      </pc:sldChg>
      <pc:sldChg chg="addSp delSp modSp add mod">
        <pc:chgData name="LAI Wei (CNH)" userId="f953b362-b5c6-41f6-8449-472469bd72d5" providerId="ADAL" clId="{18B51756-3C28-46FF-A59A-F6777BCBF182}" dt="2025-06-10T03:01:45.935" v="1612" actId="1036"/>
        <pc:sldMkLst>
          <pc:docMk/>
          <pc:sldMk cId="3435518277" sldId="264"/>
        </pc:sldMkLst>
      </pc:sldChg>
      <pc:sldChg chg="modSp add del mod">
        <pc:chgData name="LAI Wei (CNH)" userId="f953b362-b5c6-41f6-8449-472469bd72d5" providerId="ADAL" clId="{18B51756-3C28-46FF-A59A-F6777BCBF182}" dt="2025-06-10T02:26:46.690" v="974" actId="47"/>
        <pc:sldMkLst>
          <pc:docMk/>
          <pc:sldMk cId="757957164" sldId="265"/>
        </pc:sldMkLst>
      </pc:sldChg>
      <pc:sldChg chg="delSp modSp add mod">
        <pc:chgData name="LAI Wei (CNH)" userId="f953b362-b5c6-41f6-8449-472469bd72d5" providerId="ADAL" clId="{18B51756-3C28-46FF-A59A-F6777BCBF182}" dt="2025-06-10T02:30:03.821" v="985" actId="20577"/>
        <pc:sldMkLst>
          <pc:docMk/>
          <pc:sldMk cId="4111841501" sldId="265"/>
        </pc:sldMkLst>
      </pc:sldChg>
      <pc:sldChg chg="add">
        <pc:chgData name="LAI Wei (CNH)" userId="f953b362-b5c6-41f6-8449-472469bd72d5" providerId="ADAL" clId="{18B51756-3C28-46FF-A59A-F6777BCBF182}" dt="2025-06-10T02:29:49.900" v="978"/>
        <pc:sldMkLst>
          <pc:docMk/>
          <pc:sldMk cId="2486037262" sldId="266"/>
        </pc:sldMkLst>
      </pc:sldChg>
      <pc:sldChg chg="new del">
        <pc:chgData name="LAI Wei (CNH)" userId="f953b362-b5c6-41f6-8449-472469bd72d5" providerId="ADAL" clId="{18B51756-3C28-46FF-A59A-F6777BCBF182}" dt="2025-06-10T02:29:46.095" v="977" actId="47"/>
        <pc:sldMkLst>
          <pc:docMk/>
          <pc:sldMk cId="3295663515" sldId="266"/>
        </pc:sldMkLst>
      </pc:sldChg>
      <pc:sldChg chg="addSp delSp modSp add mod">
        <pc:chgData name="LAI Wei (CNH)" userId="f953b362-b5c6-41f6-8449-472469bd72d5" providerId="ADAL" clId="{18B51756-3C28-46FF-A59A-F6777BCBF182}" dt="2025-06-10T03:05:21.828" v="1649" actId="1076"/>
        <pc:sldMkLst>
          <pc:docMk/>
          <pc:sldMk cId="1987673689" sldId="267"/>
        </pc:sldMkLst>
      </pc:sldChg>
    </pc:docChg>
  </pc:docChgLst>
  <pc:docChgLst>
    <pc:chgData name="LAI Wei (CNH)" userId="f953b362-b5c6-41f6-8449-472469bd72d5" providerId="ADAL" clId="{8BB0731A-48A9-408C-A706-43CB25D61CAA}"/>
    <pc:docChg chg="undo custSel addSld delSld modSld modMainMaster">
      <pc:chgData name="LAI Wei (CNH)" userId="f953b362-b5c6-41f6-8449-472469bd72d5" providerId="ADAL" clId="{8BB0731A-48A9-408C-A706-43CB25D61CAA}" dt="2025-07-22T23:58:19.704" v="1409" actId="1076"/>
      <pc:docMkLst>
        <pc:docMk/>
      </pc:docMkLst>
      <pc:sldChg chg="modSp mod">
        <pc:chgData name="LAI Wei (CNH)" userId="f953b362-b5c6-41f6-8449-472469bd72d5" providerId="ADAL" clId="{8BB0731A-48A9-408C-A706-43CB25D61CAA}" dt="2025-07-22T23:03:44.363" v="121" actId="20577"/>
        <pc:sldMkLst>
          <pc:docMk/>
          <pc:sldMk cId="0" sldId="262"/>
        </pc:sldMkLst>
      </pc:sldChg>
      <pc:sldChg chg="addSp delSp modSp add del mod">
        <pc:chgData name="LAI Wei (CNH)" userId="f953b362-b5c6-41f6-8449-472469bd72d5" providerId="ADAL" clId="{8BB0731A-48A9-408C-A706-43CB25D61CAA}" dt="2025-07-22T23:57:09.669" v="1406" actId="47"/>
        <pc:sldMkLst>
          <pc:docMk/>
          <pc:sldMk cId="1113338984" sldId="268"/>
        </pc:sldMkLst>
      </pc:sldChg>
      <pc:sldChg chg="add del">
        <pc:chgData name="LAI Wei (CNH)" userId="f953b362-b5c6-41f6-8449-472469bd72d5" providerId="ADAL" clId="{8BB0731A-48A9-408C-A706-43CB25D61CAA}" dt="2025-07-22T22:59:34.075" v="1" actId="47"/>
        <pc:sldMkLst>
          <pc:docMk/>
          <pc:sldMk cId="3408210262" sldId="268"/>
        </pc:sldMkLst>
      </pc:sldChg>
      <pc:sldChg chg="addSp delSp modSp add mod">
        <pc:chgData name="LAI Wei (CNH)" userId="f953b362-b5c6-41f6-8449-472469bd72d5" providerId="ADAL" clId="{8BB0731A-48A9-408C-A706-43CB25D61CAA}" dt="2025-07-22T23:58:19.704" v="1409" actId="1076"/>
        <pc:sldMkLst>
          <pc:docMk/>
          <pc:sldMk cId="169114391" sldId="3325"/>
        </pc:sldMkLst>
      </pc:sldChg>
      <pc:sldMasterChg chg="delSp modSp mod">
        <pc:chgData name="LAI Wei (CNH)" userId="f953b362-b5c6-41f6-8449-472469bd72d5" providerId="ADAL" clId="{8BB0731A-48A9-408C-A706-43CB25D61CAA}" dt="2025-07-22T23:22:48.936" v="215" actId="478"/>
        <pc:sldMasterMkLst>
          <pc:docMk/>
          <pc:sldMasterMk cId="0" sldId="2147483648"/>
        </pc:sldMasterMkLst>
      </pc:sldMasterChg>
      <pc:sldMasterChg chg="delSp modSp mod modSldLayout">
        <pc:chgData name="LAI Wei (CNH)" userId="f953b362-b5c6-41f6-8449-472469bd72d5" providerId="ADAL" clId="{8BB0731A-48A9-408C-A706-43CB25D61CAA}" dt="2025-07-22T23:22:25.070" v="213" actId="478"/>
        <pc:sldMasterMkLst>
          <pc:docMk/>
          <pc:sldMasterMk cId="2740656942" sldId="2147483658"/>
        </pc:sldMasterMkLst>
        <pc:sldLayoutChg chg="modSp">
          <pc:chgData name="LAI Wei (CNH)" userId="f953b362-b5c6-41f6-8449-472469bd72d5" providerId="ADAL" clId="{8BB0731A-48A9-408C-A706-43CB25D61CAA}" dt="2025-07-22T23:22:19.092" v="211" actId="735"/>
          <pc:sldLayoutMkLst>
            <pc:docMk/>
            <pc:sldMasterMk cId="2740656942" sldId="2147483658"/>
            <pc:sldLayoutMk cId="2362427481" sldId="2147483659"/>
          </pc:sldLayoutMkLst>
        </pc:sldLayoutChg>
        <pc:sldLayoutChg chg="modSp">
          <pc:chgData name="LAI Wei (CNH)" userId="f953b362-b5c6-41f6-8449-472469bd72d5" providerId="ADAL" clId="{8BB0731A-48A9-408C-A706-43CB25D61CAA}" dt="2025-07-22T23:22:13.339" v="210" actId="735"/>
          <pc:sldLayoutMkLst>
            <pc:docMk/>
            <pc:sldMasterMk cId="2740656942" sldId="2147483658"/>
            <pc:sldLayoutMk cId="418238319" sldId="2147483660"/>
          </pc:sldLayoutMkLst>
        </pc:sldLayoutChg>
      </pc:sldMasterChg>
    </pc:docChg>
  </pc:docChgLst>
  <pc:docChgLst>
    <pc:chgData name="LAI Wei (CNH)" userId="f953b362-b5c6-41f6-8449-472469bd72d5" providerId="ADAL" clId="{D1959306-8355-438E-8652-2845D3222344}"/>
    <pc:docChg chg="custSel addSld modSld">
      <pc:chgData name="LAI Wei (CNH)" userId="f953b362-b5c6-41f6-8449-472469bd72d5" providerId="ADAL" clId="{D1959306-8355-438E-8652-2845D3222344}" dt="2025-10-19T14:00:18.728" v="80" actId="1036"/>
      <pc:docMkLst>
        <pc:docMk/>
      </pc:docMkLst>
      <pc:sldChg chg="addSp delSp modSp add mod modAnim">
        <pc:chgData name="LAI Wei (CNH)" userId="f953b362-b5c6-41f6-8449-472469bd72d5" providerId="ADAL" clId="{D1959306-8355-438E-8652-2845D3222344}" dt="2025-10-19T14:00:18.728" v="80" actId="1036"/>
        <pc:sldMkLst>
          <pc:docMk/>
          <pc:sldMk cId="3885491597" sldId="3326"/>
        </pc:sldMkLst>
        <pc:spChg chg="mod">
          <ac:chgData name="LAI Wei (CNH)" userId="f953b362-b5c6-41f6-8449-472469bd72d5" providerId="ADAL" clId="{D1959306-8355-438E-8652-2845D3222344}" dt="2025-10-19T14:00:18.728" v="80" actId="1036"/>
          <ac:spMkLst>
            <pc:docMk/>
            <pc:sldMk cId="3885491597" sldId="3326"/>
            <ac:spMk id="2" creationId="{9B40DF2D-A536-BBDF-10DD-0EDBD5324130}"/>
          </ac:spMkLst>
        </pc:spChg>
        <pc:picChg chg="add mod">
          <ac:chgData name="LAI Wei (CNH)" userId="f953b362-b5c6-41f6-8449-472469bd72d5" providerId="ADAL" clId="{D1959306-8355-438E-8652-2845D3222344}" dt="2025-10-19T14:00:08.756" v="50" actId="1036"/>
          <ac:picMkLst>
            <pc:docMk/>
            <pc:sldMk cId="3885491597" sldId="3326"/>
            <ac:picMk id="3" creationId="{9C3796F4-A931-BAC7-4C94-BDAA1B8E8A5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2456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B7E59-A2BD-A0FF-628F-D4F99E454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C93A6B-F8CE-D587-26A7-9C7257D33D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F29B8D-3F30-01B1-E1A4-28BC389CB8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B946F-4A7F-5734-208E-8F850E8A0A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7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199C4-7AE6-39DE-36B9-760B8FE88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6C811-28CD-D525-7987-0665947528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CCF22A-A91B-7B4F-BBA9-AA1EBA6378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B44F2-E13D-C639-4FF8-CA4644867A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9913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9ED68-93FF-8956-0CA4-6632357B6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CE2B8E-667D-4780-EC31-FF52A77D7C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347188-C62D-3E6A-8B09-4821EE3EFC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BF894-E566-58E5-8D6A-78ADEDFF6E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593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71042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4AE11-09FD-310C-B861-593A10F14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38ADB6-06B3-6AC8-7F0C-506E97C7AE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6A75F3-1A6A-DFB0-CF62-FB037189E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E81CB-2DBF-376D-5660-0B5C5715B0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66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9EC02-E01C-449D-42E4-EF83B8D41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8CD666-B7DA-114F-8A27-E76DEC50FB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14AA6F-F80C-6239-FE4C-4EE97793B4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31154-EA81-12C2-E94B-4560E49A09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086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427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2383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92" userDrawn="1">
          <p15:clr>
            <a:srgbClr val="F26B43"/>
          </p15:clr>
        </p15:guide>
        <p15:guide id="2" pos="460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1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1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0656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</p:sldLayoutIdLst>
  <p:hf hdr="0" ftr="0" dt="0"/>
  <p:txStyles>
    <p:titleStyle>
      <a:lvl1pPr algn="l" defTabSz="1097006" rtl="0" eaLnBrk="1" latinLnBrk="0" hangingPunct="1">
        <a:lnSpc>
          <a:spcPct val="90000"/>
        </a:lnSpc>
        <a:spcBef>
          <a:spcPct val="0"/>
        </a:spcBef>
        <a:buNone/>
        <a:defRPr sz="5279" b="1" i="0" kern="1200">
          <a:solidFill>
            <a:schemeClr val="tx2"/>
          </a:solidFill>
          <a:latin typeface="Poppins" pitchFamily="2" charset="77"/>
          <a:ea typeface="+mj-ea"/>
          <a:cs typeface="+mj-cs"/>
        </a:defRPr>
      </a:lvl1pPr>
    </p:titleStyle>
    <p:bodyStyle>
      <a:lvl1pPr marL="0" indent="0" algn="l" defTabSz="1097006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None/>
        <a:defRPr sz="3359" b="0" i="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1pPr>
      <a:lvl2pPr marL="548503" indent="0" algn="l" defTabSz="109700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None/>
        <a:defRPr sz="2879" b="0" i="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2pPr>
      <a:lvl3pPr marL="1097006" indent="0" algn="l" defTabSz="109700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None/>
        <a:defRPr sz="2399" b="0" i="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3pPr>
      <a:lvl4pPr marL="1645508" indent="0" algn="l" defTabSz="109700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None/>
        <a:defRPr sz="2159" b="0" i="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4pPr>
      <a:lvl5pPr marL="2194011" indent="0" algn="l" defTabSz="109700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None/>
        <a:defRPr sz="2159" b="0" i="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5pPr>
      <a:lvl6pPr marL="3016766" indent="-274252" algn="l" defTabSz="109700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59" kern="1200">
          <a:solidFill>
            <a:schemeClr val="tx1"/>
          </a:solidFill>
          <a:latin typeface="+mn-lt"/>
          <a:ea typeface="+mn-ea"/>
          <a:cs typeface="+mn-cs"/>
        </a:defRPr>
      </a:lvl6pPr>
      <a:lvl7pPr marL="3565268" indent="-274252" algn="l" defTabSz="109700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59" kern="1200">
          <a:solidFill>
            <a:schemeClr val="tx1"/>
          </a:solidFill>
          <a:latin typeface="+mn-lt"/>
          <a:ea typeface="+mn-ea"/>
          <a:cs typeface="+mn-cs"/>
        </a:defRPr>
      </a:lvl7pPr>
      <a:lvl8pPr marL="4113772" indent="-274252" algn="l" defTabSz="109700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59" kern="1200">
          <a:solidFill>
            <a:schemeClr val="tx1"/>
          </a:solidFill>
          <a:latin typeface="+mn-lt"/>
          <a:ea typeface="+mn-ea"/>
          <a:cs typeface="+mn-cs"/>
        </a:defRPr>
      </a:lvl8pPr>
      <a:lvl9pPr marL="4662274" indent="-274252" algn="l" defTabSz="109700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5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006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1pPr>
      <a:lvl2pPr marL="548503" algn="l" defTabSz="1097006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2pPr>
      <a:lvl3pPr marL="1097006" algn="l" defTabSz="1097006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3pPr>
      <a:lvl4pPr marL="1645508" algn="l" defTabSz="1097006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4pPr>
      <a:lvl5pPr marL="2194012" algn="l" defTabSz="1097006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5pPr>
      <a:lvl6pPr marL="2742514" algn="l" defTabSz="1097006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6pPr>
      <a:lvl7pPr marL="3291017" algn="l" defTabSz="1097006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7pPr>
      <a:lvl8pPr marL="3839520" algn="l" defTabSz="1097006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8pPr>
      <a:lvl9pPr marL="4388023" algn="l" defTabSz="1097006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Brenik.oliveira@hotmail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claude.ai/public/artifacts/db10ddc4-dcf5-4af1-87dd-97516b2bf093" TargetMode="External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microsoft.com/office/2007/relationships/hdphoto" Target="../media/hdphoto3.wdp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284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Sistema Inteligente de Detecção de Fraudes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861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Proteção automatizada para pequenas e médias empresas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12111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AD23835-4C90-E420-3306-B8EB0CA186DD}"/>
              </a:ext>
            </a:extLst>
          </p:cNvPr>
          <p:cNvSpPr/>
          <p:nvPr/>
        </p:nvSpPr>
        <p:spPr>
          <a:xfrm>
            <a:off x="12272210" y="7543800"/>
            <a:ext cx="2237873" cy="60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686B19F-D997-6728-B0AD-2C03DB628E45}"/>
              </a:ext>
            </a:extLst>
          </p:cNvPr>
          <p:cNvSpPr txBox="1"/>
          <p:nvPr/>
        </p:nvSpPr>
        <p:spPr>
          <a:xfrm>
            <a:off x="6280190" y="5121116"/>
            <a:ext cx="5005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E-mail</a:t>
            </a:r>
            <a:r>
              <a:rPr lang="pt-BR" dirty="0">
                <a:hlinkClick r:id="rId4"/>
              </a:rPr>
              <a:t>: Brenik.oliveira@hotmail.com</a:t>
            </a:r>
            <a:endParaRPr lang="pt-BR" dirty="0"/>
          </a:p>
          <a:p>
            <a:r>
              <a:rPr lang="pt-BR" dirty="0"/>
              <a:t>Contact: (31) 97154-1618</a:t>
            </a:r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1B9D61FF-8564-D46A-B17F-7313D5E1AB17}"/>
              </a:ext>
            </a:extLst>
          </p:cNvPr>
          <p:cNvSpPr/>
          <p:nvPr/>
        </p:nvSpPr>
        <p:spPr>
          <a:xfrm>
            <a:off x="6280190" y="107876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8800" dirty="0" err="1">
                <a:solidFill>
                  <a:schemeClr val="accent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Conf.IA</a:t>
            </a:r>
            <a:endParaRPr lang="en-US" sz="88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96694-72EC-04CB-4955-2D72C3D51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A8CDAC7-0E55-91A0-0467-43C935F00097}"/>
              </a:ext>
            </a:extLst>
          </p:cNvPr>
          <p:cNvSpPr/>
          <p:nvPr/>
        </p:nvSpPr>
        <p:spPr>
          <a:xfrm>
            <a:off x="793790" y="1516499"/>
            <a:ext cx="58959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Propostas</a:t>
            </a:r>
            <a:endParaRPr lang="en-US" sz="4450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F5A64973-06FA-FDF2-1EC6-50E4DD405CAA}"/>
              </a:ext>
            </a:extLst>
          </p:cNvPr>
          <p:cNvSpPr/>
          <p:nvPr/>
        </p:nvSpPr>
        <p:spPr>
          <a:xfrm>
            <a:off x="12272210" y="7543800"/>
            <a:ext cx="2237873" cy="60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E5DCCFB-6351-D5D3-9DDE-F033B880EB2A}"/>
              </a:ext>
            </a:extLst>
          </p:cNvPr>
          <p:cNvSpPr txBox="1"/>
          <p:nvPr/>
        </p:nvSpPr>
        <p:spPr>
          <a:xfrm>
            <a:off x="4538548" y="3448148"/>
            <a:ext cx="4482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Investimento: </a:t>
            </a:r>
            <a:r>
              <a:rPr lang="pt-BR" b="1" dirty="0">
                <a:solidFill>
                  <a:schemeClr val="accent1"/>
                </a:solidFill>
              </a:rPr>
              <a:t>R$ 1.600.000,00 </a:t>
            </a:r>
          </a:p>
          <a:p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Participação: </a:t>
            </a:r>
            <a:r>
              <a:rPr lang="pt-BR" b="1" dirty="0">
                <a:solidFill>
                  <a:schemeClr val="accent1"/>
                </a:solidFill>
              </a:rPr>
              <a:t>15%</a:t>
            </a: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617FB5C4-64DB-2D57-8D26-5A1255F17257}"/>
              </a:ext>
            </a:extLst>
          </p:cNvPr>
          <p:cNvSpPr txBox="1"/>
          <p:nvPr/>
        </p:nvSpPr>
        <p:spPr>
          <a:xfrm>
            <a:off x="4538546" y="6170621"/>
            <a:ext cx="4482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Investimento: </a:t>
            </a:r>
            <a:r>
              <a:rPr lang="pt-BR" b="1" dirty="0">
                <a:solidFill>
                  <a:schemeClr val="accent1"/>
                </a:solidFill>
              </a:rPr>
              <a:t>R$ 800.000,00 </a:t>
            </a:r>
          </a:p>
          <a:p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Participação: </a:t>
            </a:r>
            <a:r>
              <a:rPr lang="pt-BR" b="1" dirty="0">
                <a:solidFill>
                  <a:schemeClr val="accent1"/>
                </a:solidFill>
              </a:rPr>
              <a:t>5%</a:t>
            </a: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981BF17-4A5E-3A05-A109-8579C801B6A7}"/>
              </a:ext>
            </a:extLst>
          </p:cNvPr>
          <p:cNvSpPr txBox="1"/>
          <p:nvPr/>
        </p:nvSpPr>
        <p:spPr>
          <a:xfrm>
            <a:off x="4538547" y="4792546"/>
            <a:ext cx="4482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Investimento: </a:t>
            </a:r>
            <a:r>
              <a:rPr lang="pt-BR" b="1" dirty="0">
                <a:solidFill>
                  <a:schemeClr val="accent1"/>
                </a:solidFill>
              </a:rPr>
              <a:t>R$ 1.000.000,00 </a:t>
            </a:r>
          </a:p>
          <a:p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Participação: </a:t>
            </a:r>
            <a:r>
              <a:rPr lang="pt-BR" b="1" dirty="0">
                <a:solidFill>
                  <a:schemeClr val="accent1"/>
                </a:solidFill>
              </a:rPr>
              <a:t>7%</a:t>
            </a: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6C0D2C0-FC05-000E-298E-0595A0028054}"/>
              </a:ext>
            </a:extLst>
          </p:cNvPr>
          <p:cNvSpPr txBox="1"/>
          <p:nvPr/>
        </p:nvSpPr>
        <p:spPr>
          <a:xfrm>
            <a:off x="3967111" y="3412811"/>
            <a:ext cx="775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ADA1710-B1D4-D88D-95C9-6AC6CB5F54E4}"/>
              </a:ext>
            </a:extLst>
          </p:cNvPr>
          <p:cNvSpPr txBox="1"/>
          <p:nvPr/>
        </p:nvSpPr>
        <p:spPr>
          <a:xfrm>
            <a:off x="3967111" y="4813580"/>
            <a:ext cx="775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2280FEA-ED54-F7B5-33EA-DDA2FD3D8347}"/>
              </a:ext>
            </a:extLst>
          </p:cNvPr>
          <p:cNvSpPr txBox="1"/>
          <p:nvPr/>
        </p:nvSpPr>
        <p:spPr>
          <a:xfrm>
            <a:off x="3967111" y="6232177"/>
            <a:ext cx="775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accent1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987673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83FCF-3FEC-40FF-5891-AD4F394EC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B40DF2D-A536-BBDF-10DD-0EDBD5324130}"/>
              </a:ext>
            </a:extLst>
          </p:cNvPr>
          <p:cNvSpPr/>
          <p:nvPr/>
        </p:nvSpPr>
        <p:spPr>
          <a:xfrm>
            <a:off x="793790" y="111445"/>
            <a:ext cx="58959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</a:rPr>
              <a:t>Demo</a:t>
            </a:r>
            <a:endParaRPr lang="en-US" sz="4450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43D893A-F0DA-4E43-BD52-4F406213A1F4}"/>
              </a:ext>
            </a:extLst>
          </p:cNvPr>
          <p:cNvSpPr/>
          <p:nvPr/>
        </p:nvSpPr>
        <p:spPr>
          <a:xfrm>
            <a:off x="12272210" y="7543800"/>
            <a:ext cx="2237873" cy="60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2A2_Agentes_Inteligentes_Projeto_Final_I9">
            <a:hlinkClick r:id="" action="ppaction://media"/>
            <a:extLst>
              <a:ext uri="{FF2B5EF4-FFF2-40B4-BE49-F238E27FC236}">
                <a16:creationId xmlns:a16="http://schemas.microsoft.com/office/drawing/2014/main" id="{9C3796F4-A931-BAC7-4C94-BDAA1B8E8A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87187" y="998033"/>
            <a:ext cx="12192000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17EB711-2622-C3B0-184F-105703657CDD}"/>
              </a:ext>
            </a:extLst>
          </p:cNvPr>
          <p:cNvSpPr txBox="1"/>
          <p:nvPr/>
        </p:nvSpPr>
        <p:spPr>
          <a:xfrm>
            <a:off x="4283037" y="125048"/>
            <a:ext cx="7315200" cy="686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indent="-6350">
              <a:lnSpc>
                <a:spcPct val="110000"/>
              </a:lnSpc>
              <a:spcAft>
                <a:spcPts val="15"/>
              </a:spcAft>
              <a:buNone/>
            </a:pPr>
            <a:r>
              <a:rPr lang="pt-B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Link para testes: </a:t>
            </a:r>
            <a:r>
              <a:rPr lang="pt-BR" sz="1800" u="sng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6"/>
              </a:rPr>
              <a:t>https://claude.ai/public/artifacts/db10ddc4-dcf5-4af1-87dd-97516b2bf093</a:t>
            </a:r>
            <a:endParaRPr lang="pt-BR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49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6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62966-3BEB-9B47-4FA4-F6AC725E9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F561AAD-3845-5AA7-F4F4-4BCEA24F997E}"/>
              </a:ext>
            </a:extLst>
          </p:cNvPr>
          <p:cNvSpPr/>
          <p:nvPr/>
        </p:nvSpPr>
        <p:spPr>
          <a:xfrm>
            <a:off x="793790" y="1516499"/>
            <a:ext cx="58959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Backup</a:t>
            </a:r>
            <a:endParaRPr lang="en-US" sz="4450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AD6F276-496D-8426-62EE-9F5393AB0E6C}"/>
              </a:ext>
            </a:extLst>
          </p:cNvPr>
          <p:cNvSpPr/>
          <p:nvPr/>
        </p:nvSpPr>
        <p:spPr>
          <a:xfrm>
            <a:off x="12272210" y="7543800"/>
            <a:ext cx="2237873" cy="60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1841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17396B3-522A-D24F-9D8D-08FEE61E92EA}"/>
              </a:ext>
            </a:extLst>
          </p:cNvPr>
          <p:cNvSpPr/>
          <p:nvPr/>
        </p:nvSpPr>
        <p:spPr>
          <a:xfrm>
            <a:off x="1862417" y="1591056"/>
            <a:ext cx="3291840" cy="987552"/>
          </a:xfrm>
          <a:prstGeom prst="roundRect">
            <a:avLst>
              <a:gd name="adj" fmla="val 931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060"/>
            <a:endParaRPr lang="en-US" sz="2160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1D8D546-E5E8-1940-AA10-5FDC3AFE78AE}"/>
              </a:ext>
            </a:extLst>
          </p:cNvPr>
          <p:cNvSpPr/>
          <p:nvPr/>
        </p:nvSpPr>
        <p:spPr>
          <a:xfrm>
            <a:off x="5279584" y="1591056"/>
            <a:ext cx="2424773" cy="987552"/>
          </a:xfrm>
          <a:prstGeom prst="roundRect">
            <a:avLst>
              <a:gd name="adj" fmla="val 931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060"/>
            <a:endParaRPr lang="en-US" sz="2160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660CCB2-52FA-A74C-9292-8339F0FCE02F}"/>
              </a:ext>
            </a:extLst>
          </p:cNvPr>
          <p:cNvSpPr/>
          <p:nvPr/>
        </p:nvSpPr>
        <p:spPr>
          <a:xfrm>
            <a:off x="7793108" y="1591056"/>
            <a:ext cx="2424773" cy="987552"/>
          </a:xfrm>
          <a:prstGeom prst="roundRect">
            <a:avLst>
              <a:gd name="adj" fmla="val 931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060"/>
            <a:endParaRPr lang="en-US" sz="2160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14BF54D-DF59-E546-94EA-502915398C9C}"/>
              </a:ext>
            </a:extLst>
          </p:cNvPr>
          <p:cNvSpPr/>
          <p:nvPr/>
        </p:nvSpPr>
        <p:spPr>
          <a:xfrm>
            <a:off x="10306633" y="1591056"/>
            <a:ext cx="2424773" cy="987552"/>
          </a:xfrm>
          <a:prstGeom prst="roundRect">
            <a:avLst>
              <a:gd name="adj" fmla="val 931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060"/>
            <a:endParaRPr lang="en-US" sz="2160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7D7062E-2295-3D42-8017-D441269F2D4D}"/>
              </a:ext>
            </a:extLst>
          </p:cNvPr>
          <p:cNvSpPr/>
          <p:nvPr/>
        </p:nvSpPr>
        <p:spPr>
          <a:xfrm>
            <a:off x="1862417" y="2796603"/>
            <a:ext cx="3291840" cy="756775"/>
          </a:xfrm>
          <a:prstGeom prst="roundRect">
            <a:avLst>
              <a:gd name="adj" fmla="val 931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060"/>
            <a:endParaRPr lang="en-US" sz="2160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12D131E-A7CA-AC4E-ADBD-EA80CC7A2BA0}"/>
              </a:ext>
            </a:extLst>
          </p:cNvPr>
          <p:cNvSpPr/>
          <p:nvPr/>
        </p:nvSpPr>
        <p:spPr>
          <a:xfrm>
            <a:off x="1862417" y="3639411"/>
            <a:ext cx="3291840" cy="756775"/>
          </a:xfrm>
          <a:prstGeom prst="roundRect">
            <a:avLst>
              <a:gd name="adj" fmla="val 931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060"/>
            <a:endParaRPr lang="en-US" sz="2160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E602302-1EA4-CB43-8760-E11BF3641098}"/>
              </a:ext>
            </a:extLst>
          </p:cNvPr>
          <p:cNvSpPr/>
          <p:nvPr/>
        </p:nvSpPr>
        <p:spPr>
          <a:xfrm>
            <a:off x="1862417" y="4482219"/>
            <a:ext cx="3291840" cy="756775"/>
          </a:xfrm>
          <a:prstGeom prst="roundRect">
            <a:avLst>
              <a:gd name="adj" fmla="val 931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060"/>
            <a:endParaRPr lang="en-US" sz="2160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0894CB0-FA7B-9146-B2C1-7209FFB55F6A}"/>
              </a:ext>
            </a:extLst>
          </p:cNvPr>
          <p:cNvSpPr/>
          <p:nvPr/>
        </p:nvSpPr>
        <p:spPr>
          <a:xfrm>
            <a:off x="1862417" y="5325027"/>
            <a:ext cx="3291840" cy="756775"/>
          </a:xfrm>
          <a:prstGeom prst="roundRect">
            <a:avLst>
              <a:gd name="adj" fmla="val 931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060"/>
            <a:endParaRPr lang="en-US" sz="2160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990AD62-78ED-734A-9911-489258BC2F39}"/>
              </a:ext>
            </a:extLst>
          </p:cNvPr>
          <p:cNvSpPr/>
          <p:nvPr/>
        </p:nvSpPr>
        <p:spPr>
          <a:xfrm>
            <a:off x="1862417" y="6170619"/>
            <a:ext cx="3291840" cy="756775"/>
          </a:xfrm>
          <a:prstGeom prst="roundRect">
            <a:avLst>
              <a:gd name="adj" fmla="val 931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060"/>
            <a:endParaRPr lang="en-US" sz="2160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D00B010-90B9-DD44-A48C-B3F12D6B928A}"/>
              </a:ext>
            </a:extLst>
          </p:cNvPr>
          <p:cNvSpPr/>
          <p:nvPr/>
        </p:nvSpPr>
        <p:spPr>
          <a:xfrm>
            <a:off x="5279584" y="2796603"/>
            <a:ext cx="2424773" cy="756775"/>
          </a:xfrm>
          <a:prstGeom prst="roundRect">
            <a:avLst>
              <a:gd name="adj" fmla="val 931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060"/>
            <a:endParaRPr lang="en-US" sz="2160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71D057F-85D4-B844-9020-81AEC888C7D2}"/>
              </a:ext>
            </a:extLst>
          </p:cNvPr>
          <p:cNvSpPr/>
          <p:nvPr/>
        </p:nvSpPr>
        <p:spPr>
          <a:xfrm>
            <a:off x="5279584" y="3639411"/>
            <a:ext cx="2424773" cy="756775"/>
          </a:xfrm>
          <a:prstGeom prst="roundRect">
            <a:avLst>
              <a:gd name="adj" fmla="val 931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060"/>
            <a:endParaRPr lang="en-US" sz="2160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DA00FD0-A3BD-B444-A9B2-AA38D54C33D9}"/>
              </a:ext>
            </a:extLst>
          </p:cNvPr>
          <p:cNvSpPr/>
          <p:nvPr/>
        </p:nvSpPr>
        <p:spPr>
          <a:xfrm>
            <a:off x="5279584" y="4482219"/>
            <a:ext cx="2424773" cy="756775"/>
          </a:xfrm>
          <a:prstGeom prst="roundRect">
            <a:avLst>
              <a:gd name="adj" fmla="val 931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060"/>
            <a:endParaRPr lang="en-US" sz="2160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419E6FE-117E-604C-9682-40C9BACD0543}"/>
              </a:ext>
            </a:extLst>
          </p:cNvPr>
          <p:cNvSpPr/>
          <p:nvPr/>
        </p:nvSpPr>
        <p:spPr>
          <a:xfrm>
            <a:off x="5279584" y="5325027"/>
            <a:ext cx="2424773" cy="756775"/>
          </a:xfrm>
          <a:prstGeom prst="roundRect">
            <a:avLst>
              <a:gd name="adj" fmla="val 931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060"/>
            <a:endParaRPr lang="en-US" sz="2160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AC802F6-F693-DA43-BF5C-72579D919C93}"/>
              </a:ext>
            </a:extLst>
          </p:cNvPr>
          <p:cNvSpPr/>
          <p:nvPr/>
        </p:nvSpPr>
        <p:spPr>
          <a:xfrm>
            <a:off x="5279584" y="6170619"/>
            <a:ext cx="2424773" cy="756775"/>
          </a:xfrm>
          <a:prstGeom prst="roundRect">
            <a:avLst>
              <a:gd name="adj" fmla="val 931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060"/>
            <a:endParaRPr lang="en-US" sz="2160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814596B-8E35-464B-B86E-99B684FE6E96}"/>
              </a:ext>
            </a:extLst>
          </p:cNvPr>
          <p:cNvSpPr/>
          <p:nvPr/>
        </p:nvSpPr>
        <p:spPr>
          <a:xfrm>
            <a:off x="7793108" y="2796603"/>
            <a:ext cx="2424773" cy="756775"/>
          </a:xfrm>
          <a:prstGeom prst="roundRect">
            <a:avLst>
              <a:gd name="adj" fmla="val 931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060"/>
            <a:endParaRPr lang="en-US" sz="2160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7FACC4E-6926-0B4B-A9A1-9EEF668C80CE}"/>
              </a:ext>
            </a:extLst>
          </p:cNvPr>
          <p:cNvSpPr/>
          <p:nvPr/>
        </p:nvSpPr>
        <p:spPr>
          <a:xfrm>
            <a:off x="7793108" y="3639411"/>
            <a:ext cx="2424773" cy="756775"/>
          </a:xfrm>
          <a:prstGeom prst="roundRect">
            <a:avLst>
              <a:gd name="adj" fmla="val 931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060"/>
            <a:endParaRPr lang="en-US" sz="2160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00CBE38-1409-384E-9E12-CB94CC3E3637}"/>
              </a:ext>
            </a:extLst>
          </p:cNvPr>
          <p:cNvSpPr/>
          <p:nvPr/>
        </p:nvSpPr>
        <p:spPr>
          <a:xfrm>
            <a:off x="7793108" y="4482219"/>
            <a:ext cx="2424773" cy="756775"/>
          </a:xfrm>
          <a:prstGeom prst="roundRect">
            <a:avLst>
              <a:gd name="adj" fmla="val 931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060"/>
            <a:endParaRPr lang="en-US" sz="2160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4E1A905-467D-3448-8BCB-88E26AEFFECD}"/>
              </a:ext>
            </a:extLst>
          </p:cNvPr>
          <p:cNvSpPr/>
          <p:nvPr/>
        </p:nvSpPr>
        <p:spPr>
          <a:xfrm>
            <a:off x="7793108" y="5325027"/>
            <a:ext cx="2424773" cy="756775"/>
          </a:xfrm>
          <a:prstGeom prst="roundRect">
            <a:avLst>
              <a:gd name="adj" fmla="val 931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060"/>
            <a:endParaRPr lang="en-US" sz="2160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6730554-5EFE-9941-ABFE-9F760E69571E}"/>
              </a:ext>
            </a:extLst>
          </p:cNvPr>
          <p:cNvSpPr/>
          <p:nvPr/>
        </p:nvSpPr>
        <p:spPr>
          <a:xfrm>
            <a:off x="7793108" y="6170619"/>
            <a:ext cx="2424773" cy="756775"/>
          </a:xfrm>
          <a:prstGeom prst="roundRect">
            <a:avLst>
              <a:gd name="adj" fmla="val 931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060"/>
            <a:endParaRPr lang="en-US" sz="2160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6379AB0-D11A-A74C-9BC1-65836CD877AE}"/>
              </a:ext>
            </a:extLst>
          </p:cNvPr>
          <p:cNvSpPr/>
          <p:nvPr/>
        </p:nvSpPr>
        <p:spPr>
          <a:xfrm>
            <a:off x="10306633" y="2796603"/>
            <a:ext cx="2424773" cy="756775"/>
          </a:xfrm>
          <a:prstGeom prst="roundRect">
            <a:avLst>
              <a:gd name="adj" fmla="val 931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060"/>
            <a:endParaRPr lang="en-US" sz="2160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8B74CB5-A269-3441-983D-68A2ACFDC964}"/>
              </a:ext>
            </a:extLst>
          </p:cNvPr>
          <p:cNvSpPr/>
          <p:nvPr/>
        </p:nvSpPr>
        <p:spPr>
          <a:xfrm>
            <a:off x="10306633" y="3639411"/>
            <a:ext cx="2424773" cy="756775"/>
          </a:xfrm>
          <a:prstGeom prst="roundRect">
            <a:avLst>
              <a:gd name="adj" fmla="val 931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060"/>
            <a:endParaRPr lang="en-US" sz="2160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F81F303-D1A3-A54E-AC14-ECCCEA9D5F72}"/>
              </a:ext>
            </a:extLst>
          </p:cNvPr>
          <p:cNvSpPr/>
          <p:nvPr/>
        </p:nvSpPr>
        <p:spPr>
          <a:xfrm>
            <a:off x="10306633" y="4482219"/>
            <a:ext cx="2424773" cy="756775"/>
          </a:xfrm>
          <a:prstGeom prst="roundRect">
            <a:avLst>
              <a:gd name="adj" fmla="val 931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060"/>
            <a:endParaRPr lang="en-US" sz="2160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07A3BB1-170D-C040-AAB9-86D79B9CE6FF}"/>
              </a:ext>
            </a:extLst>
          </p:cNvPr>
          <p:cNvSpPr/>
          <p:nvPr/>
        </p:nvSpPr>
        <p:spPr>
          <a:xfrm>
            <a:off x="10306633" y="5325027"/>
            <a:ext cx="2424773" cy="756775"/>
          </a:xfrm>
          <a:prstGeom prst="roundRect">
            <a:avLst>
              <a:gd name="adj" fmla="val 931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060"/>
            <a:endParaRPr lang="en-US" sz="2160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05682F9-55EB-7E47-AAC2-5C34E60B4606}"/>
              </a:ext>
            </a:extLst>
          </p:cNvPr>
          <p:cNvSpPr/>
          <p:nvPr/>
        </p:nvSpPr>
        <p:spPr>
          <a:xfrm>
            <a:off x="10306633" y="6170619"/>
            <a:ext cx="2424773" cy="756775"/>
          </a:xfrm>
          <a:prstGeom prst="roundRect">
            <a:avLst>
              <a:gd name="adj" fmla="val 931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060"/>
            <a:endParaRPr lang="en-US" sz="2160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2D36B84-0463-2E43-8226-7B1EA3E60E20}"/>
              </a:ext>
            </a:extLst>
          </p:cNvPr>
          <p:cNvSpPr txBox="1"/>
          <p:nvPr/>
        </p:nvSpPr>
        <p:spPr>
          <a:xfrm>
            <a:off x="2853350" y="1890933"/>
            <a:ext cx="1309975" cy="3877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1097060"/>
            <a:r>
              <a:rPr lang="en-US" sz="192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CRITÉRIO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35D9C5-CB87-5944-9627-A3AB4D6155EC}"/>
              </a:ext>
            </a:extLst>
          </p:cNvPr>
          <p:cNvSpPr txBox="1"/>
          <p:nvPr/>
        </p:nvSpPr>
        <p:spPr>
          <a:xfrm>
            <a:off x="9075090" y="1852833"/>
            <a:ext cx="678391" cy="3877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1097060"/>
            <a:r>
              <a:rPr lang="en-US" sz="192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n8n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E430BB84-DB6E-B04D-A96C-82CF9C7ED89E}"/>
              </a:ext>
            </a:extLst>
          </p:cNvPr>
          <p:cNvSpPr txBox="1">
            <a:spLocks/>
          </p:cNvSpPr>
          <p:nvPr/>
        </p:nvSpPr>
        <p:spPr>
          <a:xfrm>
            <a:off x="1936613" y="3029134"/>
            <a:ext cx="3143447" cy="296684"/>
          </a:xfrm>
          <a:prstGeom prst="rect">
            <a:avLst/>
          </a:prstGeom>
        </p:spPr>
        <p:txBody>
          <a:bodyPr vert="horz" wrap="square" lIns="54864" tIns="27432" rIns="54864" bIns="27432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52582">
              <a:lnSpc>
                <a:spcPts val="2100"/>
              </a:lnSpc>
            </a:pPr>
            <a:r>
              <a:rPr lang="en-US" sz="1440" dirty="0" err="1">
                <a:solidFill>
                  <a:srgbClr val="FFFFFF">
                    <a:lumMod val="50000"/>
                  </a:srgb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Flexibilidade</a:t>
            </a:r>
            <a:r>
              <a:rPr lang="en-US" sz="1440" dirty="0">
                <a:solidFill>
                  <a:srgbClr val="FFFFFF">
                    <a:lumMod val="50000"/>
                  </a:srgb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IA </a:t>
            </a:r>
            <a:r>
              <a:rPr lang="en-US" sz="1440" dirty="0" err="1">
                <a:solidFill>
                  <a:srgbClr val="FFFFFF">
                    <a:lumMod val="50000"/>
                  </a:srgb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Generativa</a:t>
            </a:r>
            <a:endParaRPr lang="en-US" sz="1440" dirty="0">
              <a:solidFill>
                <a:srgbClr val="FFFFFF">
                  <a:lumMod val="50000"/>
                </a:srgb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0FA51979-7436-9440-83BC-4205EF1E7E5D}"/>
              </a:ext>
            </a:extLst>
          </p:cNvPr>
          <p:cNvSpPr txBox="1">
            <a:spLocks/>
          </p:cNvSpPr>
          <p:nvPr/>
        </p:nvSpPr>
        <p:spPr>
          <a:xfrm>
            <a:off x="1936613" y="3871942"/>
            <a:ext cx="3143447" cy="296684"/>
          </a:xfrm>
          <a:prstGeom prst="rect">
            <a:avLst/>
          </a:prstGeom>
        </p:spPr>
        <p:txBody>
          <a:bodyPr vert="horz" wrap="square" lIns="54864" tIns="27432" rIns="54864" bIns="27432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52582">
              <a:lnSpc>
                <a:spcPts val="2100"/>
              </a:lnSpc>
            </a:pPr>
            <a:r>
              <a:rPr lang="en-US" sz="1440" dirty="0" err="1">
                <a:solidFill>
                  <a:srgbClr val="FFFFFF">
                    <a:lumMod val="50000"/>
                  </a:srgb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Facilidade</a:t>
            </a:r>
            <a:r>
              <a:rPr lang="en-US" sz="1440" dirty="0">
                <a:solidFill>
                  <a:srgbClr val="FFFFFF">
                    <a:lumMod val="50000"/>
                  </a:srgb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1440" dirty="0" err="1">
                <a:solidFill>
                  <a:srgbClr val="FFFFFF">
                    <a:lumMod val="50000"/>
                  </a:srgb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Desenvolvimento</a:t>
            </a:r>
            <a:endParaRPr lang="en-US" sz="1440" dirty="0">
              <a:solidFill>
                <a:srgbClr val="FFFFFF">
                  <a:lumMod val="50000"/>
                </a:srgb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BA01B91A-0670-EB4B-93CC-AD185FEB97C8}"/>
              </a:ext>
            </a:extLst>
          </p:cNvPr>
          <p:cNvSpPr txBox="1">
            <a:spLocks/>
          </p:cNvSpPr>
          <p:nvPr/>
        </p:nvSpPr>
        <p:spPr>
          <a:xfrm>
            <a:off x="1936613" y="4714750"/>
            <a:ext cx="3143447" cy="296684"/>
          </a:xfrm>
          <a:prstGeom prst="rect">
            <a:avLst/>
          </a:prstGeom>
        </p:spPr>
        <p:txBody>
          <a:bodyPr vert="horz" wrap="square" lIns="54864" tIns="27432" rIns="54864" bIns="27432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52582">
              <a:lnSpc>
                <a:spcPts val="2100"/>
              </a:lnSpc>
            </a:pPr>
            <a:r>
              <a:rPr lang="en-US" sz="1440" dirty="0" err="1">
                <a:solidFill>
                  <a:srgbClr val="FFFFFF">
                    <a:lumMod val="50000"/>
                  </a:srgb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Custo</a:t>
            </a:r>
            <a:r>
              <a:rPr lang="en-US" sz="1440" dirty="0">
                <a:solidFill>
                  <a:srgbClr val="FFFFFF">
                    <a:lumMod val="50000"/>
                  </a:srgb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440" dirty="0" err="1">
                <a:solidFill>
                  <a:srgbClr val="FFFFFF">
                    <a:lumMod val="50000"/>
                  </a:srgb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Inicial</a:t>
            </a:r>
            <a:endParaRPr lang="en-US" sz="1440" dirty="0">
              <a:solidFill>
                <a:srgbClr val="FFFFFF">
                  <a:lumMod val="50000"/>
                </a:srgb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4088832B-9053-3C44-A61F-68D4E61A8470}"/>
              </a:ext>
            </a:extLst>
          </p:cNvPr>
          <p:cNvSpPr txBox="1">
            <a:spLocks/>
          </p:cNvSpPr>
          <p:nvPr/>
        </p:nvSpPr>
        <p:spPr>
          <a:xfrm>
            <a:off x="1936613" y="5557558"/>
            <a:ext cx="3143447" cy="296684"/>
          </a:xfrm>
          <a:prstGeom prst="rect">
            <a:avLst/>
          </a:prstGeom>
        </p:spPr>
        <p:txBody>
          <a:bodyPr vert="horz" wrap="square" lIns="54864" tIns="27432" rIns="54864" bIns="27432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52582">
              <a:lnSpc>
                <a:spcPts val="2100"/>
              </a:lnSpc>
            </a:pPr>
            <a:r>
              <a:rPr lang="en-US" sz="1440" dirty="0" err="1">
                <a:solidFill>
                  <a:srgbClr val="FFFFFF">
                    <a:lumMod val="50000"/>
                  </a:srgb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Suporte</a:t>
            </a:r>
            <a:r>
              <a:rPr lang="en-US" sz="1440" dirty="0">
                <a:solidFill>
                  <a:srgbClr val="FFFFFF">
                    <a:lumMod val="50000"/>
                  </a:srgb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 </a:t>
            </a:r>
            <a:r>
              <a:rPr lang="en-US" sz="1440" dirty="0" err="1">
                <a:solidFill>
                  <a:srgbClr val="FFFFFF">
                    <a:lumMod val="50000"/>
                  </a:srgb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Conteúdo</a:t>
            </a:r>
            <a:endParaRPr lang="en-US" sz="1440" dirty="0">
              <a:solidFill>
                <a:srgbClr val="FFFFFF">
                  <a:lumMod val="50000"/>
                </a:srgb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9F59ABA9-9289-B44E-8FFB-6DC72BB9E24F}"/>
              </a:ext>
            </a:extLst>
          </p:cNvPr>
          <p:cNvSpPr txBox="1">
            <a:spLocks/>
          </p:cNvSpPr>
          <p:nvPr/>
        </p:nvSpPr>
        <p:spPr>
          <a:xfrm>
            <a:off x="1936613" y="6403150"/>
            <a:ext cx="3143447" cy="296684"/>
          </a:xfrm>
          <a:prstGeom prst="rect">
            <a:avLst/>
          </a:prstGeom>
        </p:spPr>
        <p:txBody>
          <a:bodyPr vert="horz" wrap="square" lIns="54864" tIns="27432" rIns="54864" bIns="27432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52582">
              <a:lnSpc>
                <a:spcPts val="2100"/>
              </a:lnSpc>
            </a:pPr>
            <a:r>
              <a:rPr lang="en-US" sz="1440" dirty="0" err="1">
                <a:solidFill>
                  <a:srgbClr val="FFFFFF">
                    <a:lumMod val="50000"/>
                  </a:srgb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Escalabilidade</a:t>
            </a:r>
            <a:endParaRPr lang="en-US" sz="1440" dirty="0">
              <a:solidFill>
                <a:srgbClr val="FFFFFF">
                  <a:lumMod val="50000"/>
                </a:srgb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78691BA-8760-B44A-ABDE-D387C834B1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14337" y="5509281"/>
            <a:ext cx="403516" cy="403058"/>
          </a:xfrm>
          <a:custGeom>
            <a:avLst/>
            <a:gdLst>
              <a:gd name="connsiteX0" fmla="*/ 92404 w 672526"/>
              <a:gd name="connsiteY0" fmla="*/ 0 h 671763"/>
              <a:gd name="connsiteX1" fmla="*/ 157940 w 672526"/>
              <a:gd name="connsiteY1" fmla="*/ 26977 h 671763"/>
              <a:gd name="connsiteX2" fmla="*/ 336263 w 672526"/>
              <a:gd name="connsiteY2" fmla="*/ 205079 h 671763"/>
              <a:gd name="connsiteX3" fmla="*/ 514585 w 672526"/>
              <a:gd name="connsiteY3" fmla="*/ 26977 h 671763"/>
              <a:gd name="connsiteX4" fmla="*/ 645526 w 672526"/>
              <a:gd name="connsiteY4" fmla="*/ 26977 h 671763"/>
              <a:gd name="connsiteX5" fmla="*/ 645526 w 672526"/>
              <a:gd name="connsiteY5" fmla="*/ 157803 h 671763"/>
              <a:gd name="connsiteX6" fmla="*/ 467227 w 672526"/>
              <a:gd name="connsiteY6" fmla="*/ 335882 h 671763"/>
              <a:gd name="connsiteX7" fmla="*/ 645526 w 672526"/>
              <a:gd name="connsiteY7" fmla="*/ 513961 h 671763"/>
              <a:gd name="connsiteX8" fmla="*/ 645526 w 672526"/>
              <a:gd name="connsiteY8" fmla="*/ 644787 h 671763"/>
              <a:gd name="connsiteX9" fmla="*/ 514585 w 672526"/>
              <a:gd name="connsiteY9" fmla="*/ 644787 h 671763"/>
              <a:gd name="connsiteX10" fmla="*/ 336263 w 672526"/>
              <a:gd name="connsiteY10" fmla="*/ 466685 h 671763"/>
              <a:gd name="connsiteX11" fmla="*/ 157940 w 672526"/>
              <a:gd name="connsiteY11" fmla="*/ 644787 h 671763"/>
              <a:gd name="connsiteX12" fmla="*/ 27000 w 672526"/>
              <a:gd name="connsiteY12" fmla="*/ 644787 h 671763"/>
              <a:gd name="connsiteX13" fmla="*/ 27000 w 672526"/>
              <a:gd name="connsiteY13" fmla="*/ 513961 h 671763"/>
              <a:gd name="connsiteX14" fmla="*/ 205299 w 672526"/>
              <a:gd name="connsiteY14" fmla="*/ 335882 h 671763"/>
              <a:gd name="connsiteX15" fmla="*/ 27000 w 672526"/>
              <a:gd name="connsiteY15" fmla="*/ 157803 h 671763"/>
              <a:gd name="connsiteX16" fmla="*/ 27000 w 672526"/>
              <a:gd name="connsiteY16" fmla="*/ 26977 h 671763"/>
              <a:gd name="connsiteX17" fmla="*/ 92404 w 672526"/>
              <a:gd name="connsiteY17" fmla="*/ 0 h 671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2526" h="671763">
                <a:moveTo>
                  <a:pt x="92404" y="0"/>
                </a:moveTo>
                <a:cubicBezTo>
                  <a:pt x="116117" y="0"/>
                  <a:pt x="139852" y="8993"/>
                  <a:pt x="157940" y="26977"/>
                </a:cubicBezTo>
                <a:lnTo>
                  <a:pt x="336263" y="205079"/>
                </a:lnTo>
                <a:lnTo>
                  <a:pt x="514585" y="26977"/>
                </a:lnTo>
                <a:cubicBezTo>
                  <a:pt x="550585" y="-8992"/>
                  <a:pt x="609526" y="-8992"/>
                  <a:pt x="645526" y="26977"/>
                </a:cubicBezTo>
                <a:cubicBezTo>
                  <a:pt x="681526" y="62945"/>
                  <a:pt x="681526" y="121658"/>
                  <a:pt x="645526" y="157803"/>
                </a:cubicBezTo>
                <a:lnTo>
                  <a:pt x="467227" y="335882"/>
                </a:lnTo>
                <a:lnTo>
                  <a:pt x="645526" y="513961"/>
                </a:lnTo>
                <a:cubicBezTo>
                  <a:pt x="681526" y="549930"/>
                  <a:pt x="681526" y="608819"/>
                  <a:pt x="645526" y="644787"/>
                </a:cubicBezTo>
                <a:cubicBezTo>
                  <a:pt x="609526" y="680756"/>
                  <a:pt x="550585" y="680756"/>
                  <a:pt x="514585" y="644787"/>
                </a:cubicBezTo>
                <a:lnTo>
                  <a:pt x="336263" y="466685"/>
                </a:lnTo>
                <a:lnTo>
                  <a:pt x="157940" y="644787"/>
                </a:lnTo>
                <a:cubicBezTo>
                  <a:pt x="121764" y="680756"/>
                  <a:pt x="63000" y="680756"/>
                  <a:pt x="27000" y="644787"/>
                </a:cubicBezTo>
                <a:cubicBezTo>
                  <a:pt x="-9000" y="608819"/>
                  <a:pt x="-9000" y="549930"/>
                  <a:pt x="27000" y="513961"/>
                </a:cubicBezTo>
                <a:lnTo>
                  <a:pt x="205299" y="335882"/>
                </a:lnTo>
                <a:lnTo>
                  <a:pt x="27000" y="157803"/>
                </a:lnTo>
                <a:cubicBezTo>
                  <a:pt x="-9000" y="121658"/>
                  <a:pt x="-9000" y="62945"/>
                  <a:pt x="27000" y="26977"/>
                </a:cubicBezTo>
                <a:cubicBezTo>
                  <a:pt x="45000" y="8993"/>
                  <a:pt x="68691" y="0"/>
                  <a:pt x="92404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pPr defTabSz="1097060"/>
            <a:endParaRPr lang="en-US" sz="2160" dirty="0">
              <a:solidFill>
                <a:srgbClr val="737572"/>
              </a:solidFill>
              <a:latin typeface="Lato Light" panose="020F0502020204030203" pitchFamily="34" charset="0"/>
            </a:endParaRPr>
          </a:p>
        </p:txBody>
      </p:sp>
      <p:sp>
        <p:nvSpPr>
          <p:cNvPr id="47" name="Freeform 1">
            <a:extLst>
              <a:ext uri="{FF2B5EF4-FFF2-40B4-BE49-F238E27FC236}">
                <a16:creationId xmlns:a16="http://schemas.microsoft.com/office/drawing/2014/main" id="{66AFB5EB-0ABF-4C4F-B184-3D3DACFC8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4056" y="2947926"/>
            <a:ext cx="555829" cy="435422"/>
          </a:xfrm>
          <a:custGeom>
            <a:avLst/>
            <a:gdLst>
              <a:gd name="T0" fmla="*/ 1845 w 5250"/>
              <a:gd name="T1" fmla="*/ 4112 h 4113"/>
              <a:gd name="T2" fmla="*/ 205 w 5250"/>
              <a:gd name="T3" fmla="*/ 2473 h 4113"/>
              <a:gd name="T4" fmla="*/ 205 w 5250"/>
              <a:gd name="T5" fmla="*/ 2473 h 4113"/>
              <a:gd name="T6" fmla="*/ 205 w 5250"/>
              <a:gd name="T7" fmla="*/ 1730 h 4113"/>
              <a:gd name="T8" fmla="*/ 205 w 5250"/>
              <a:gd name="T9" fmla="*/ 1730 h 4113"/>
              <a:gd name="T10" fmla="*/ 948 w 5250"/>
              <a:gd name="T11" fmla="*/ 1730 h 4113"/>
              <a:gd name="T12" fmla="*/ 1849 w 5250"/>
              <a:gd name="T13" fmla="*/ 2630 h 4113"/>
              <a:gd name="T14" fmla="*/ 4302 w 5250"/>
              <a:gd name="T15" fmla="*/ 205 h 4113"/>
              <a:gd name="T16" fmla="*/ 4302 w 5250"/>
              <a:gd name="T17" fmla="*/ 205 h 4113"/>
              <a:gd name="T18" fmla="*/ 5045 w 5250"/>
              <a:gd name="T19" fmla="*/ 209 h 4113"/>
              <a:gd name="T20" fmla="*/ 5045 w 5250"/>
              <a:gd name="T21" fmla="*/ 209 h 4113"/>
              <a:gd name="T22" fmla="*/ 5041 w 5250"/>
              <a:gd name="T23" fmla="*/ 952 h 4113"/>
              <a:gd name="T24" fmla="*/ 1845 w 5250"/>
              <a:gd name="T25" fmla="*/ 4112 h 4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50" h="4113">
                <a:moveTo>
                  <a:pt x="1845" y="4112"/>
                </a:moveTo>
                <a:lnTo>
                  <a:pt x="205" y="2473"/>
                </a:lnTo>
                <a:lnTo>
                  <a:pt x="205" y="2473"/>
                </a:lnTo>
                <a:cubicBezTo>
                  <a:pt x="0" y="2267"/>
                  <a:pt x="0" y="1935"/>
                  <a:pt x="205" y="1730"/>
                </a:cubicBezTo>
                <a:lnTo>
                  <a:pt x="205" y="1730"/>
                </a:lnTo>
                <a:cubicBezTo>
                  <a:pt x="410" y="1524"/>
                  <a:pt x="743" y="1524"/>
                  <a:pt x="948" y="1730"/>
                </a:cubicBezTo>
                <a:lnTo>
                  <a:pt x="1849" y="2630"/>
                </a:lnTo>
                <a:lnTo>
                  <a:pt x="4302" y="205"/>
                </a:lnTo>
                <a:lnTo>
                  <a:pt x="4302" y="205"/>
                </a:lnTo>
                <a:cubicBezTo>
                  <a:pt x="4508" y="0"/>
                  <a:pt x="4841" y="2"/>
                  <a:pt x="5045" y="209"/>
                </a:cubicBezTo>
                <a:lnTo>
                  <a:pt x="5045" y="209"/>
                </a:lnTo>
                <a:cubicBezTo>
                  <a:pt x="5249" y="415"/>
                  <a:pt x="5247" y="748"/>
                  <a:pt x="5041" y="952"/>
                </a:cubicBezTo>
                <a:lnTo>
                  <a:pt x="1845" y="4112"/>
                </a:lnTo>
              </a:path>
            </a:pathLst>
          </a:custGeom>
          <a:solidFill>
            <a:srgbClr val="92D050"/>
          </a:solidFill>
          <a:ln>
            <a:noFill/>
          </a:ln>
          <a:effectLst/>
        </p:spPr>
        <p:txBody>
          <a:bodyPr wrap="none" anchor="ctr"/>
          <a:lstStyle/>
          <a:p>
            <a:pPr defTabSz="1097060"/>
            <a:endParaRPr lang="en-US" sz="2160" dirty="0">
              <a:solidFill>
                <a:srgbClr val="737572"/>
              </a:solidFill>
              <a:latin typeface="Lato Light" panose="020F0502020204030203" pitchFamily="34" charset="0"/>
            </a:endParaRPr>
          </a:p>
        </p:txBody>
      </p:sp>
      <p:sp>
        <p:nvSpPr>
          <p:cNvPr id="48" name="Freeform 1">
            <a:extLst>
              <a:ext uri="{FF2B5EF4-FFF2-40B4-BE49-F238E27FC236}">
                <a16:creationId xmlns:a16="http://schemas.microsoft.com/office/drawing/2014/main" id="{E0238BCD-5617-784E-8673-4DD241BFE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4056" y="3807483"/>
            <a:ext cx="555829" cy="435422"/>
          </a:xfrm>
          <a:custGeom>
            <a:avLst/>
            <a:gdLst>
              <a:gd name="T0" fmla="*/ 1845 w 5250"/>
              <a:gd name="T1" fmla="*/ 4112 h 4113"/>
              <a:gd name="T2" fmla="*/ 205 w 5250"/>
              <a:gd name="T3" fmla="*/ 2473 h 4113"/>
              <a:gd name="T4" fmla="*/ 205 w 5250"/>
              <a:gd name="T5" fmla="*/ 2473 h 4113"/>
              <a:gd name="T6" fmla="*/ 205 w 5250"/>
              <a:gd name="T7" fmla="*/ 1730 h 4113"/>
              <a:gd name="T8" fmla="*/ 205 w 5250"/>
              <a:gd name="T9" fmla="*/ 1730 h 4113"/>
              <a:gd name="T10" fmla="*/ 948 w 5250"/>
              <a:gd name="T11" fmla="*/ 1730 h 4113"/>
              <a:gd name="T12" fmla="*/ 1849 w 5250"/>
              <a:gd name="T13" fmla="*/ 2630 h 4113"/>
              <a:gd name="T14" fmla="*/ 4302 w 5250"/>
              <a:gd name="T15" fmla="*/ 205 h 4113"/>
              <a:gd name="T16" fmla="*/ 4302 w 5250"/>
              <a:gd name="T17" fmla="*/ 205 h 4113"/>
              <a:gd name="T18" fmla="*/ 5045 w 5250"/>
              <a:gd name="T19" fmla="*/ 209 h 4113"/>
              <a:gd name="T20" fmla="*/ 5045 w 5250"/>
              <a:gd name="T21" fmla="*/ 209 h 4113"/>
              <a:gd name="T22" fmla="*/ 5041 w 5250"/>
              <a:gd name="T23" fmla="*/ 952 h 4113"/>
              <a:gd name="T24" fmla="*/ 1845 w 5250"/>
              <a:gd name="T25" fmla="*/ 4112 h 4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50" h="4113">
                <a:moveTo>
                  <a:pt x="1845" y="4112"/>
                </a:moveTo>
                <a:lnTo>
                  <a:pt x="205" y="2473"/>
                </a:lnTo>
                <a:lnTo>
                  <a:pt x="205" y="2473"/>
                </a:lnTo>
                <a:cubicBezTo>
                  <a:pt x="0" y="2267"/>
                  <a:pt x="0" y="1935"/>
                  <a:pt x="205" y="1730"/>
                </a:cubicBezTo>
                <a:lnTo>
                  <a:pt x="205" y="1730"/>
                </a:lnTo>
                <a:cubicBezTo>
                  <a:pt x="410" y="1524"/>
                  <a:pt x="743" y="1524"/>
                  <a:pt x="948" y="1730"/>
                </a:cubicBezTo>
                <a:lnTo>
                  <a:pt x="1849" y="2630"/>
                </a:lnTo>
                <a:lnTo>
                  <a:pt x="4302" y="205"/>
                </a:lnTo>
                <a:lnTo>
                  <a:pt x="4302" y="205"/>
                </a:lnTo>
                <a:cubicBezTo>
                  <a:pt x="4508" y="0"/>
                  <a:pt x="4841" y="2"/>
                  <a:pt x="5045" y="209"/>
                </a:cubicBezTo>
                <a:lnTo>
                  <a:pt x="5045" y="209"/>
                </a:lnTo>
                <a:cubicBezTo>
                  <a:pt x="5249" y="415"/>
                  <a:pt x="5247" y="748"/>
                  <a:pt x="5041" y="952"/>
                </a:cubicBezTo>
                <a:lnTo>
                  <a:pt x="1845" y="4112"/>
                </a:lnTo>
              </a:path>
            </a:pathLst>
          </a:custGeom>
          <a:solidFill>
            <a:srgbClr val="92D050"/>
          </a:solidFill>
          <a:ln>
            <a:noFill/>
          </a:ln>
          <a:effectLst/>
        </p:spPr>
        <p:txBody>
          <a:bodyPr wrap="none" anchor="ctr"/>
          <a:lstStyle/>
          <a:p>
            <a:pPr defTabSz="1097060"/>
            <a:endParaRPr lang="en-US" sz="2160" dirty="0">
              <a:solidFill>
                <a:srgbClr val="737572"/>
              </a:solidFill>
              <a:latin typeface="Lato Light" panose="020F0502020204030203" pitchFamily="34" charset="0"/>
            </a:endParaRPr>
          </a:p>
        </p:txBody>
      </p:sp>
      <p:sp>
        <p:nvSpPr>
          <p:cNvPr id="49" name="Freeform 1">
            <a:extLst>
              <a:ext uri="{FF2B5EF4-FFF2-40B4-BE49-F238E27FC236}">
                <a16:creationId xmlns:a16="http://schemas.microsoft.com/office/drawing/2014/main" id="{196EF0A7-68C3-B844-A35F-FF99228591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4056" y="4650291"/>
            <a:ext cx="555829" cy="435422"/>
          </a:xfrm>
          <a:custGeom>
            <a:avLst/>
            <a:gdLst>
              <a:gd name="T0" fmla="*/ 1845 w 5250"/>
              <a:gd name="T1" fmla="*/ 4112 h 4113"/>
              <a:gd name="T2" fmla="*/ 205 w 5250"/>
              <a:gd name="T3" fmla="*/ 2473 h 4113"/>
              <a:gd name="T4" fmla="*/ 205 w 5250"/>
              <a:gd name="T5" fmla="*/ 2473 h 4113"/>
              <a:gd name="T6" fmla="*/ 205 w 5250"/>
              <a:gd name="T7" fmla="*/ 1730 h 4113"/>
              <a:gd name="T8" fmla="*/ 205 w 5250"/>
              <a:gd name="T9" fmla="*/ 1730 h 4113"/>
              <a:gd name="T10" fmla="*/ 948 w 5250"/>
              <a:gd name="T11" fmla="*/ 1730 h 4113"/>
              <a:gd name="T12" fmla="*/ 1849 w 5250"/>
              <a:gd name="T13" fmla="*/ 2630 h 4113"/>
              <a:gd name="T14" fmla="*/ 4302 w 5250"/>
              <a:gd name="T15" fmla="*/ 205 h 4113"/>
              <a:gd name="T16" fmla="*/ 4302 w 5250"/>
              <a:gd name="T17" fmla="*/ 205 h 4113"/>
              <a:gd name="T18" fmla="*/ 5045 w 5250"/>
              <a:gd name="T19" fmla="*/ 209 h 4113"/>
              <a:gd name="T20" fmla="*/ 5045 w 5250"/>
              <a:gd name="T21" fmla="*/ 209 h 4113"/>
              <a:gd name="T22" fmla="*/ 5041 w 5250"/>
              <a:gd name="T23" fmla="*/ 952 h 4113"/>
              <a:gd name="T24" fmla="*/ 1845 w 5250"/>
              <a:gd name="T25" fmla="*/ 4112 h 4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50" h="4113">
                <a:moveTo>
                  <a:pt x="1845" y="4112"/>
                </a:moveTo>
                <a:lnTo>
                  <a:pt x="205" y="2473"/>
                </a:lnTo>
                <a:lnTo>
                  <a:pt x="205" y="2473"/>
                </a:lnTo>
                <a:cubicBezTo>
                  <a:pt x="0" y="2267"/>
                  <a:pt x="0" y="1935"/>
                  <a:pt x="205" y="1730"/>
                </a:cubicBezTo>
                <a:lnTo>
                  <a:pt x="205" y="1730"/>
                </a:lnTo>
                <a:cubicBezTo>
                  <a:pt x="410" y="1524"/>
                  <a:pt x="743" y="1524"/>
                  <a:pt x="948" y="1730"/>
                </a:cubicBezTo>
                <a:lnTo>
                  <a:pt x="1849" y="2630"/>
                </a:lnTo>
                <a:lnTo>
                  <a:pt x="4302" y="205"/>
                </a:lnTo>
                <a:lnTo>
                  <a:pt x="4302" y="205"/>
                </a:lnTo>
                <a:cubicBezTo>
                  <a:pt x="4508" y="0"/>
                  <a:pt x="4841" y="2"/>
                  <a:pt x="5045" y="209"/>
                </a:cubicBezTo>
                <a:lnTo>
                  <a:pt x="5045" y="209"/>
                </a:lnTo>
                <a:cubicBezTo>
                  <a:pt x="5249" y="415"/>
                  <a:pt x="5247" y="748"/>
                  <a:pt x="5041" y="952"/>
                </a:cubicBezTo>
                <a:lnTo>
                  <a:pt x="1845" y="4112"/>
                </a:lnTo>
              </a:path>
            </a:pathLst>
          </a:custGeom>
          <a:solidFill>
            <a:srgbClr val="92D050"/>
          </a:solidFill>
          <a:ln>
            <a:noFill/>
          </a:ln>
          <a:effectLst/>
        </p:spPr>
        <p:txBody>
          <a:bodyPr wrap="none" anchor="ctr"/>
          <a:lstStyle/>
          <a:p>
            <a:pPr defTabSz="1097060"/>
            <a:endParaRPr lang="en-US" sz="2160" dirty="0">
              <a:solidFill>
                <a:srgbClr val="737572"/>
              </a:solidFill>
              <a:latin typeface="Lato Light" panose="020F0502020204030203" pitchFamily="34" charset="0"/>
            </a:endParaRPr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731046C5-0152-024A-95B5-4C7C743A1F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5576" y="4678496"/>
            <a:ext cx="403516" cy="403058"/>
          </a:xfrm>
          <a:custGeom>
            <a:avLst/>
            <a:gdLst>
              <a:gd name="connsiteX0" fmla="*/ 92404 w 672526"/>
              <a:gd name="connsiteY0" fmla="*/ 0 h 671763"/>
              <a:gd name="connsiteX1" fmla="*/ 157940 w 672526"/>
              <a:gd name="connsiteY1" fmla="*/ 26977 h 671763"/>
              <a:gd name="connsiteX2" fmla="*/ 336263 w 672526"/>
              <a:gd name="connsiteY2" fmla="*/ 205079 h 671763"/>
              <a:gd name="connsiteX3" fmla="*/ 514585 w 672526"/>
              <a:gd name="connsiteY3" fmla="*/ 26977 h 671763"/>
              <a:gd name="connsiteX4" fmla="*/ 645526 w 672526"/>
              <a:gd name="connsiteY4" fmla="*/ 26977 h 671763"/>
              <a:gd name="connsiteX5" fmla="*/ 645526 w 672526"/>
              <a:gd name="connsiteY5" fmla="*/ 157803 h 671763"/>
              <a:gd name="connsiteX6" fmla="*/ 467227 w 672526"/>
              <a:gd name="connsiteY6" fmla="*/ 335882 h 671763"/>
              <a:gd name="connsiteX7" fmla="*/ 645526 w 672526"/>
              <a:gd name="connsiteY7" fmla="*/ 513961 h 671763"/>
              <a:gd name="connsiteX8" fmla="*/ 645526 w 672526"/>
              <a:gd name="connsiteY8" fmla="*/ 644787 h 671763"/>
              <a:gd name="connsiteX9" fmla="*/ 514585 w 672526"/>
              <a:gd name="connsiteY9" fmla="*/ 644787 h 671763"/>
              <a:gd name="connsiteX10" fmla="*/ 336263 w 672526"/>
              <a:gd name="connsiteY10" fmla="*/ 466685 h 671763"/>
              <a:gd name="connsiteX11" fmla="*/ 157940 w 672526"/>
              <a:gd name="connsiteY11" fmla="*/ 644787 h 671763"/>
              <a:gd name="connsiteX12" fmla="*/ 27000 w 672526"/>
              <a:gd name="connsiteY12" fmla="*/ 644787 h 671763"/>
              <a:gd name="connsiteX13" fmla="*/ 27000 w 672526"/>
              <a:gd name="connsiteY13" fmla="*/ 513961 h 671763"/>
              <a:gd name="connsiteX14" fmla="*/ 205299 w 672526"/>
              <a:gd name="connsiteY14" fmla="*/ 335882 h 671763"/>
              <a:gd name="connsiteX15" fmla="*/ 27000 w 672526"/>
              <a:gd name="connsiteY15" fmla="*/ 157803 h 671763"/>
              <a:gd name="connsiteX16" fmla="*/ 27000 w 672526"/>
              <a:gd name="connsiteY16" fmla="*/ 26977 h 671763"/>
              <a:gd name="connsiteX17" fmla="*/ 92404 w 672526"/>
              <a:gd name="connsiteY17" fmla="*/ 0 h 671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2526" h="671763">
                <a:moveTo>
                  <a:pt x="92404" y="0"/>
                </a:moveTo>
                <a:cubicBezTo>
                  <a:pt x="116117" y="0"/>
                  <a:pt x="139852" y="8993"/>
                  <a:pt x="157940" y="26977"/>
                </a:cubicBezTo>
                <a:lnTo>
                  <a:pt x="336263" y="205079"/>
                </a:lnTo>
                <a:lnTo>
                  <a:pt x="514585" y="26977"/>
                </a:lnTo>
                <a:cubicBezTo>
                  <a:pt x="550585" y="-8992"/>
                  <a:pt x="609526" y="-8992"/>
                  <a:pt x="645526" y="26977"/>
                </a:cubicBezTo>
                <a:cubicBezTo>
                  <a:pt x="681526" y="62945"/>
                  <a:pt x="681526" y="121658"/>
                  <a:pt x="645526" y="157803"/>
                </a:cubicBezTo>
                <a:lnTo>
                  <a:pt x="467227" y="335882"/>
                </a:lnTo>
                <a:lnTo>
                  <a:pt x="645526" y="513961"/>
                </a:lnTo>
                <a:cubicBezTo>
                  <a:pt x="681526" y="549930"/>
                  <a:pt x="681526" y="608819"/>
                  <a:pt x="645526" y="644787"/>
                </a:cubicBezTo>
                <a:cubicBezTo>
                  <a:pt x="609526" y="680756"/>
                  <a:pt x="550585" y="680756"/>
                  <a:pt x="514585" y="644787"/>
                </a:cubicBezTo>
                <a:lnTo>
                  <a:pt x="336263" y="466685"/>
                </a:lnTo>
                <a:lnTo>
                  <a:pt x="157940" y="644787"/>
                </a:lnTo>
                <a:cubicBezTo>
                  <a:pt x="121764" y="680756"/>
                  <a:pt x="63000" y="680756"/>
                  <a:pt x="27000" y="644787"/>
                </a:cubicBezTo>
                <a:cubicBezTo>
                  <a:pt x="-9000" y="608819"/>
                  <a:pt x="-9000" y="549930"/>
                  <a:pt x="27000" y="513961"/>
                </a:cubicBezTo>
                <a:lnTo>
                  <a:pt x="205299" y="335882"/>
                </a:lnTo>
                <a:lnTo>
                  <a:pt x="27000" y="157803"/>
                </a:lnTo>
                <a:cubicBezTo>
                  <a:pt x="-9000" y="121658"/>
                  <a:pt x="-9000" y="62945"/>
                  <a:pt x="27000" y="26977"/>
                </a:cubicBezTo>
                <a:cubicBezTo>
                  <a:pt x="45000" y="8993"/>
                  <a:pt x="68691" y="0"/>
                  <a:pt x="92404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pPr defTabSz="1097060"/>
            <a:endParaRPr lang="en-US" sz="2160" dirty="0">
              <a:solidFill>
                <a:srgbClr val="737572"/>
              </a:solidFill>
              <a:latin typeface="Lato Light" panose="020F0502020204030203" pitchFamily="34" charset="0"/>
            </a:endParaRPr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E957022F-11C5-2141-A54C-EB8737F9DE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4646" y="6354873"/>
            <a:ext cx="403516" cy="403058"/>
          </a:xfrm>
          <a:custGeom>
            <a:avLst/>
            <a:gdLst>
              <a:gd name="connsiteX0" fmla="*/ 92404 w 672526"/>
              <a:gd name="connsiteY0" fmla="*/ 0 h 671763"/>
              <a:gd name="connsiteX1" fmla="*/ 157940 w 672526"/>
              <a:gd name="connsiteY1" fmla="*/ 26977 h 671763"/>
              <a:gd name="connsiteX2" fmla="*/ 336263 w 672526"/>
              <a:gd name="connsiteY2" fmla="*/ 205079 h 671763"/>
              <a:gd name="connsiteX3" fmla="*/ 514585 w 672526"/>
              <a:gd name="connsiteY3" fmla="*/ 26977 h 671763"/>
              <a:gd name="connsiteX4" fmla="*/ 645526 w 672526"/>
              <a:gd name="connsiteY4" fmla="*/ 26977 h 671763"/>
              <a:gd name="connsiteX5" fmla="*/ 645526 w 672526"/>
              <a:gd name="connsiteY5" fmla="*/ 157803 h 671763"/>
              <a:gd name="connsiteX6" fmla="*/ 467227 w 672526"/>
              <a:gd name="connsiteY6" fmla="*/ 335882 h 671763"/>
              <a:gd name="connsiteX7" fmla="*/ 645526 w 672526"/>
              <a:gd name="connsiteY7" fmla="*/ 513961 h 671763"/>
              <a:gd name="connsiteX8" fmla="*/ 645526 w 672526"/>
              <a:gd name="connsiteY8" fmla="*/ 644787 h 671763"/>
              <a:gd name="connsiteX9" fmla="*/ 514585 w 672526"/>
              <a:gd name="connsiteY9" fmla="*/ 644787 h 671763"/>
              <a:gd name="connsiteX10" fmla="*/ 336263 w 672526"/>
              <a:gd name="connsiteY10" fmla="*/ 466685 h 671763"/>
              <a:gd name="connsiteX11" fmla="*/ 157940 w 672526"/>
              <a:gd name="connsiteY11" fmla="*/ 644787 h 671763"/>
              <a:gd name="connsiteX12" fmla="*/ 27000 w 672526"/>
              <a:gd name="connsiteY12" fmla="*/ 644787 h 671763"/>
              <a:gd name="connsiteX13" fmla="*/ 27000 w 672526"/>
              <a:gd name="connsiteY13" fmla="*/ 513961 h 671763"/>
              <a:gd name="connsiteX14" fmla="*/ 205299 w 672526"/>
              <a:gd name="connsiteY14" fmla="*/ 335882 h 671763"/>
              <a:gd name="connsiteX15" fmla="*/ 27000 w 672526"/>
              <a:gd name="connsiteY15" fmla="*/ 157803 h 671763"/>
              <a:gd name="connsiteX16" fmla="*/ 27000 w 672526"/>
              <a:gd name="connsiteY16" fmla="*/ 26977 h 671763"/>
              <a:gd name="connsiteX17" fmla="*/ 92404 w 672526"/>
              <a:gd name="connsiteY17" fmla="*/ 0 h 671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2526" h="671763">
                <a:moveTo>
                  <a:pt x="92404" y="0"/>
                </a:moveTo>
                <a:cubicBezTo>
                  <a:pt x="116117" y="0"/>
                  <a:pt x="139852" y="8993"/>
                  <a:pt x="157940" y="26977"/>
                </a:cubicBezTo>
                <a:lnTo>
                  <a:pt x="336263" y="205079"/>
                </a:lnTo>
                <a:lnTo>
                  <a:pt x="514585" y="26977"/>
                </a:lnTo>
                <a:cubicBezTo>
                  <a:pt x="550585" y="-8992"/>
                  <a:pt x="609526" y="-8992"/>
                  <a:pt x="645526" y="26977"/>
                </a:cubicBezTo>
                <a:cubicBezTo>
                  <a:pt x="681526" y="62945"/>
                  <a:pt x="681526" y="121658"/>
                  <a:pt x="645526" y="157803"/>
                </a:cubicBezTo>
                <a:lnTo>
                  <a:pt x="467227" y="335882"/>
                </a:lnTo>
                <a:lnTo>
                  <a:pt x="645526" y="513961"/>
                </a:lnTo>
                <a:cubicBezTo>
                  <a:pt x="681526" y="549930"/>
                  <a:pt x="681526" y="608819"/>
                  <a:pt x="645526" y="644787"/>
                </a:cubicBezTo>
                <a:cubicBezTo>
                  <a:pt x="609526" y="680756"/>
                  <a:pt x="550585" y="680756"/>
                  <a:pt x="514585" y="644787"/>
                </a:cubicBezTo>
                <a:lnTo>
                  <a:pt x="336263" y="466685"/>
                </a:lnTo>
                <a:lnTo>
                  <a:pt x="157940" y="644787"/>
                </a:lnTo>
                <a:cubicBezTo>
                  <a:pt x="121764" y="680756"/>
                  <a:pt x="63000" y="680756"/>
                  <a:pt x="27000" y="644787"/>
                </a:cubicBezTo>
                <a:cubicBezTo>
                  <a:pt x="-9000" y="608819"/>
                  <a:pt x="-9000" y="549930"/>
                  <a:pt x="27000" y="513961"/>
                </a:cubicBezTo>
                <a:lnTo>
                  <a:pt x="205299" y="335882"/>
                </a:lnTo>
                <a:lnTo>
                  <a:pt x="27000" y="157803"/>
                </a:lnTo>
                <a:cubicBezTo>
                  <a:pt x="-9000" y="121658"/>
                  <a:pt x="-9000" y="62945"/>
                  <a:pt x="27000" y="26977"/>
                </a:cubicBezTo>
                <a:cubicBezTo>
                  <a:pt x="45000" y="8993"/>
                  <a:pt x="68691" y="0"/>
                  <a:pt x="92404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pPr defTabSz="1097060"/>
            <a:endParaRPr lang="en-US" sz="2160" dirty="0">
              <a:solidFill>
                <a:srgbClr val="737572"/>
              </a:solidFill>
              <a:latin typeface="Lato Light" panose="020F0502020204030203" pitchFamily="34" charset="0"/>
            </a:endParaRP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AD238199-2ABE-0B44-AAC9-F4258C24C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4646" y="4666473"/>
            <a:ext cx="403516" cy="403058"/>
          </a:xfrm>
          <a:custGeom>
            <a:avLst/>
            <a:gdLst>
              <a:gd name="connsiteX0" fmla="*/ 92404 w 672526"/>
              <a:gd name="connsiteY0" fmla="*/ 0 h 671763"/>
              <a:gd name="connsiteX1" fmla="*/ 157940 w 672526"/>
              <a:gd name="connsiteY1" fmla="*/ 26977 h 671763"/>
              <a:gd name="connsiteX2" fmla="*/ 336263 w 672526"/>
              <a:gd name="connsiteY2" fmla="*/ 205079 h 671763"/>
              <a:gd name="connsiteX3" fmla="*/ 514585 w 672526"/>
              <a:gd name="connsiteY3" fmla="*/ 26977 h 671763"/>
              <a:gd name="connsiteX4" fmla="*/ 645526 w 672526"/>
              <a:gd name="connsiteY4" fmla="*/ 26977 h 671763"/>
              <a:gd name="connsiteX5" fmla="*/ 645526 w 672526"/>
              <a:gd name="connsiteY5" fmla="*/ 157803 h 671763"/>
              <a:gd name="connsiteX6" fmla="*/ 467227 w 672526"/>
              <a:gd name="connsiteY6" fmla="*/ 335882 h 671763"/>
              <a:gd name="connsiteX7" fmla="*/ 645526 w 672526"/>
              <a:gd name="connsiteY7" fmla="*/ 513961 h 671763"/>
              <a:gd name="connsiteX8" fmla="*/ 645526 w 672526"/>
              <a:gd name="connsiteY8" fmla="*/ 644787 h 671763"/>
              <a:gd name="connsiteX9" fmla="*/ 514585 w 672526"/>
              <a:gd name="connsiteY9" fmla="*/ 644787 h 671763"/>
              <a:gd name="connsiteX10" fmla="*/ 336263 w 672526"/>
              <a:gd name="connsiteY10" fmla="*/ 466685 h 671763"/>
              <a:gd name="connsiteX11" fmla="*/ 157940 w 672526"/>
              <a:gd name="connsiteY11" fmla="*/ 644787 h 671763"/>
              <a:gd name="connsiteX12" fmla="*/ 27000 w 672526"/>
              <a:gd name="connsiteY12" fmla="*/ 644787 h 671763"/>
              <a:gd name="connsiteX13" fmla="*/ 27000 w 672526"/>
              <a:gd name="connsiteY13" fmla="*/ 513961 h 671763"/>
              <a:gd name="connsiteX14" fmla="*/ 205299 w 672526"/>
              <a:gd name="connsiteY14" fmla="*/ 335882 h 671763"/>
              <a:gd name="connsiteX15" fmla="*/ 27000 w 672526"/>
              <a:gd name="connsiteY15" fmla="*/ 157803 h 671763"/>
              <a:gd name="connsiteX16" fmla="*/ 27000 w 672526"/>
              <a:gd name="connsiteY16" fmla="*/ 26977 h 671763"/>
              <a:gd name="connsiteX17" fmla="*/ 92404 w 672526"/>
              <a:gd name="connsiteY17" fmla="*/ 0 h 671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2526" h="671763">
                <a:moveTo>
                  <a:pt x="92404" y="0"/>
                </a:moveTo>
                <a:cubicBezTo>
                  <a:pt x="116117" y="0"/>
                  <a:pt x="139852" y="8993"/>
                  <a:pt x="157940" y="26977"/>
                </a:cubicBezTo>
                <a:lnTo>
                  <a:pt x="336263" y="205079"/>
                </a:lnTo>
                <a:lnTo>
                  <a:pt x="514585" y="26977"/>
                </a:lnTo>
                <a:cubicBezTo>
                  <a:pt x="550585" y="-8992"/>
                  <a:pt x="609526" y="-8992"/>
                  <a:pt x="645526" y="26977"/>
                </a:cubicBezTo>
                <a:cubicBezTo>
                  <a:pt x="681526" y="62945"/>
                  <a:pt x="681526" y="121658"/>
                  <a:pt x="645526" y="157803"/>
                </a:cubicBezTo>
                <a:lnTo>
                  <a:pt x="467227" y="335882"/>
                </a:lnTo>
                <a:lnTo>
                  <a:pt x="645526" y="513961"/>
                </a:lnTo>
                <a:cubicBezTo>
                  <a:pt x="681526" y="549930"/>
                  <a:pt x="681526" y="608819"/>
                  <a:pt x="645526" y="644787"/>
                </a:cubicBezTo>
                <a:cubicBezTo>
                  <a:pt x="609526" y="680756"/>
                  <a:pt x="550585" y="680756"/>
                  <a:pt x="514585" y="644787"/>
                </a:cubicBezTo>
                <a:lnTo>
                  <a:pt x="336263" y="466685"/>
                </a:lnTo>
                <a:lnTo>
                  <a:pt x="157940" y="644787"/>
                </a:lnTo>
                <a:cubicBezTo>
                  <a:pt x="121764" y="680756"/>
                  <a:pt x="63000" y="680756"/>
                  <a:pt x="27000" y="644787"/>
                </a:cubicBezTo>
                <a:cubicBezTo>
                  <a:pt x="-9000" y="608819"/>
                  <a:pt x="-9000" y="549930"/>
                  <a:pt x="27000" y="513961"/>
                </a:cubicBezTo>
                <a:lnTo>
                  <a:pt x="205299" y="335882"/>
                </a:lnTo>
                <a:lnTo>
                  <a:pt x="27000" y="157803"/>
                </a:lnTo>
                <a:cubicBezTo>
                  <a:pt x="-9000" y="121658"/>
                  <a:pt x="-9000" y="62945"/>
                  <a:pt x="27000" y="26977"/>
                </a:cubicBezTo>
                <a:cubicBezTo>
                  <a:pt x="45000" y="8993"/>
                  <a:pt x="68691" y="0"/>
                  <a:pt x="92404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pPr defTabSz="1097060"/>
            <a:endParaRPr lang="en-US" sz="2160" dirty="0">
              <a:solidFill>
                <a:srgbClr val="737572"/>
              </a:solidFill>
              <a:latin typeface="Lato Light" panose="020F0502020204030203" pitchFamily="34" charset="0"/>
            </a:endParaRPr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9B44A839-D9FA-8A4D-B5CC-2CF6F55C3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4646" y="2999489"/>
            <a:ext cx="403516" cy="403058"/>
          </a:xfrm>
          <a:custGeom>
            <a:avLst/>
            <a:gdLst>
              <a:gd name="connsiteX0" fmla="*/ 92404 w 672526"/>
              <a:gd name="connsiteY0" fmla="*/ 0 h 671763"/>
              <a:gd name="connsiteX1" fmla="*/ 157940 w 672526"/>
              <a:gd name="connsiteY1" fmla="*/ 26977 h 671763"/>
              <a:gd name="connsiteX2" fmla="*/ 336263 w 672526"/>
              <a:gd name="connsiteY2" fmla="*/ 205079 h 671763"/>
              <a:gd name="connsiteX3" fmla="*/ 514585 w 672526"/>
              <a:gd name="connsiteY3" fmla="*/ 26977 h 671763"/>
              <a:gd name="connsiteX4" fmla="*/ 645526 w 672526"/>
              <a:gd name="connsiteY4" fmla="*/ 26977 h 671763"/>
              <a:gd name="connsiteX5" fmla="*/ 645526 w 672526"/>
              <a:gd name="connsiteY5" fmla="*/ 157803 h 671763"/>
              <a:gd name="connsiteX6" fmla="*/ 467227 w 672526"/>
              <a:gd name="connsiteY6" fmla="*/ 335882 h 671763"/>
              <a:gd name="connsiteX7" fmla="*/ 645526 w 672526"/>
              <a:gd name="connsiteY7" fmla="*/ 513961 h 671763"/>
              <a:gd name="connsiteX8" fmla="*/ 645526 w 672526"/>
              <a:gd name="connsiteY8" fmla="*/ 644787 h 671763"/>
              <a:gd name="connsiteX9" fmla="*/ 514585 w 672526"/>
              <a:gd name="connsiteY9" fmla="*/ 644787 h 671763"/>
              <a:gd name="connsiteX10" fmla="*/ 336263 w 672526"/>
              <a:gd name="connsiteY10" fmla="*/ 466685 h 671763"/>
              <a:gd name="connsiteX11" fmla="*/ 157940 w 672526"/>
              <a:gd name="connsiteY11" fmla="*/ 644787 h 671763"/>
              <a:gd name="connsiteX12" fmla="*/ 27000 w 672526"/>
              <a:gd name="connsiteY12" fmla="*/ 644787 h 671763"/>
              <a:gd name="connsiteX13" fmla="*/ 27000 w 672526"/>
              <a:gd name="connsiteY13" fmla="*/ 513961 h 671763"/>
              <a:gd name="connsiteX14" fmla="*/ 205299 w 672526"/>
              <a:gd name="connsiteY14" fmla="*/ 335882 h 671763"/>
              <a:gd name="connsiteX15" fmla="*/ 27000 w 672526"/>
              <a:gd name="connsiteY15" fmla="*/ 157803 h 671763"/>
              <a:gd name="connsiteX16" fmla="*/ 27000 w 672526"/>
              <a:gd name="connsiteY16" fmla="*/ 26977 h 671763"/>
              <a:gd name="connsiteX17" fmla="*/ 92404 w 672526"/>
              <a:gd name="connsiteY17" fmla="*/ 0 h 671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2526" h="671763">
                <a:moveTo>
                  <a:pt x="92404" y="0"/>
                </a:moveTo>
                <a:cubicBezTo>
                  <a:pt x="116117" y="0"/>
                  <a:pt x="139852" y="8993"/>
                  <a:pt x="157940" y="26977"/>
                </a:cubicBezTo>
                <a:lnTo>
                  <a:pt x="336263" y="205079"/>
                </a:lnTo>
                <a:lnTo>
                  <a:pt x="514585" y="26977"/>
                </a:lnTo>
                <a:cubicBezTo>
                  <a:pt x="550585" y="-8992"/>
                  <a:pt x="609526" y="-8992"/>
                  <a:pt x="645526" y="26977"/>
                </a:cubicBezTo>
                <a:cubicBezTo>
                  <a:pt x="681526" y="62945"/>
                  <a:pt x="681526" y="121658"/>
                  <a:pt x="645526" y="157803"/>
                </a:cubicBezTo>
                <a:lnTo>
                  <a:pt x="467227" y="335882"/>
                </a:lnTo>
                <a:lnTo>
                  <a:pt x="645526" y="513961"/>
                </a:lnTo>
                <a:cubicBezTo>
                  <a:pt x="681526" y="549930"/>
                  <a:pt x="681526" y="608819"/>
                  <a:pt x="645526" y="644787"/>
                </a:cubicBezTo>
                <a:cubicBezTo>
                  <a:pt x="609526" y="680756"/>
                  <a:pt x="550585" y="680756"/>
                  <a:pt x="514585" y="644787"/>
                </a:cubicBezTo>
                <a:lnTo>
                  <a:pt x="336263" y="466685"/>
                </a:lnTo>
                <a:lnTo>
                  <a:pt x="157940" y="644787"/>
                </a:lnTo>
                <a:cubicBezTo>
                  <a:pt x="121764" y="680756"/>
                  <a:pt x="63000" y="680756"/>
                  <a:pt x="27000" y="644787"/>
                </a:cubicBezTo>
                <a:cubicBezTo>
                  <a:pt x="-9000" y="608819"/>
                  <a:pt x="-9000" y="549930"/>
                  <a:pt x="27000" y="513961"/>
                </a:cubicBezTo>
                <a:lnTo>
                  <a:pt x="205299" y="335882"/>
                </a:lnTo>
                <a:lnTo>
                  <a:pt x="27000" y="157803"/>
                </a:lnTo>
                <a:cubicBezTo>
                  <a:pt x="-9000" y="121658"/>
                  <a:pt x="-9000" y="62945"/>
                  <a:pt x="27000" y="26977"/>
                </a:cubicBezTo>
                <a:cubicBezTo>
                  <a:pt x="45000" y="8993"/>
                  <a:pt x="68691" y="0"/>
                  <a:pt x="92404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pPr defTabSz="1097060"/>
            <a:endParaRPr lang="en-US" sz="2160" dirty="0">
              <a:solidFill>
                <a:srgbClr val="737572"/>
              </a:solidFill>
              <a:latin typeface="Lato Light" panose="020F0502020204030203" pitchFamily="34" charset="0"/>
            </a:endParaRPr>
          </a:p>
        </p:txBody>
      </p:sp>
      <p:sp>
        <p:nvSpPr>
          <p:cNvPr id="59" name="Freeform 1">
            <a:extLst>
              <a:ext uri="{FF2B5EF4-FFF2-40B4-BE49-F238E27FC236}">
                <a16:creationId xmlns:a16="http://schemas.microsoft.com/office/drawing/2014/main" id="{06DBFABB-ED83-F945-AD70-466A7A039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3414" y="5493098"/>
            <a:ext cx="555829" cy="435422"/>
          </a:xfrm>
          <a:custGeom>
            <a:avLst/>
            <a:gdLst>
              <a:gd name="T0" fmla="*/ 1845 w 5250"/>
              <a:gd name="T1" fmla="*/ 4112 h 4113"/>
              <a:gd name="T2" fmla="*/ 205 w 5250"/>
              <a:gd name="T3" fmla="*/ 2473 h 4113"/>
              <a:gd name="T4" fmla="*/ 205 w 5250"/>
              <a:gd name="T5" fmla="*/ 2473 h 4113"/>
              <a:gd name="T6" fmla="*/ 205 w 5250"/>
              <a:gd name="T7" fmla="*/ 1730 h 4113"/>
              <a:gd name="T8" fmla="*/ 205 w 5250"/>
              <a:gd name="T9" fmla="*/ 1730 h 4113"/>
              <a:gd name="T10" fmla="*/ 948 w 5250"/>
              <a:gd name="T11" fmla="*/ 1730 h 4113"/>
              <a:gd name="T12" fmla="*/ 1849 w 5250"/>
              <a:gd name="T13" fmla="*/ 2630 h 4113"/>
              <a:gd name="T14" fmla="*/ 4302 w 5250"/>
              <a:gd name="T15" fmla="*/ 205 h 4113"/>
              <a:gd name="T16" fmla="*/ 4302 w 5250"/>
              <a:gd name="T17" fmla="*/ 205 h 4113"/>
              <a:gd name="T18" fmla="*/ 5045 w 5250"/>
              <a:gd name="T19" fmla="*/ 209 h 4113"/>
              <a:gd name="T20" fmla="*/ 5045 w 5250"/>
              <a:gd name="T21" fmla="*/ 209 h 4113"/>
              <a:gd name="T22" fmla="*/ 5041 w 5250"/>
              <a:gd name="T23" fmla="*/ 952 h 4113"/>
              <a:gd name="T24" fmla="*/ 1845 w 5250"/>
              <a:gd name="T25" fmla="*/ 4112 h 4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50" h="4113">
                <a:moveTo>
                  <a:pt x="1845" y="4112"/>
                </a:moveTo>
                <a:lnTo>
                  <a:pt x="205" y="2473"/>
                </a:lnTo>
                <a:lnTo>
                  <a:pt x="205" y="2473"/>
                </a:lnTo>
                <a:cubicBezTo>
                  <a:pt x="0" y="2267"/>
                  <a:pt x="0" y="1935"/>
                  <a:pt x="205" y="1730"/>
                </a:cubicBezTo>
                <a:lnTo>
                  <a:pt x="205" y="1730"/>
                </a:lnTo>
                <a:cubicBezTo>
                  <a:pt x="410" y="1524"/>
                  <a:pt x="743" y="1524"/>
                  <a:pt x="948" y="1730"/>
                </a:cubicBezTo>
                <a:lnTo>
                  <a:pt x="1849" y="2630"/>
                </a:lnTo>
                <a:lnTo>
                  <a:pt x="4302" y="205"/>
                </a:lnTo>
                <a:lnTo>
                  <a:pt x="4302" y="205"/>
                </a:lnTo>
                <a:cubicBezTo>
                  <a:pt x="4508" y="0"/>
                  <a:pt x="4841" y="2"/>
                  <a:pt x="5045" y="209"/>
                </a:cubicBezTo>
                <a:lnTo>
                  <a:pt x="5045" y="209"/>
                </a:lnTo>
                <a:cubicBezTo>
                  <a:pt x="5249" y="415"/>
                  <a:pt x="5247" y="748"/>
                  <a:pt x="5041" y="952"/>
                </a:cubicBezTo>
                <a:lnTo>
                  <a:pt x="1845" y="4112"/>
                </a:lnTo>
              </a:path>
            </a:pathLst>
          </a:custGeom>
          <a:solidFill>
            <a:srgbClr val="92D050"/>
          </a:solidFill>
          <a:ln>
            <a:noFill/>
          </a:ln>
          <a:effectLst/>
        </p:spPr>
        <p:txBody>
          <a:bodyPr wrap="none" anchor="ctr"/>
          <a:lstStyle/>
          <a:p>
            <a:pPr defTabSz="1097060"/>
            <a:endParaRPr lang="en-US" sz="2160" dirty="0">
              <a:solidFill>
                <a:srgbClr val="737572"/>
              </a:solidFill>
              <a:latin typeface="Lato Light" panose="020F0502020204030203" pitchFamily="34" charset="0"/>
            </a:endParaRPr>
          </a:p>
        </p:txBody>
      </p:sp>
      <p:sp>
        <p:nvSpPr>
          <p:cNvPr id="62" name="Freeform 1">
            <a:extLst>
              <a:ext uri="{FF2B5EF4-FFF2-40B4-BE49-F238E27FC236}">
                <a16:creationId xmlns:a16="http://schemas.microsoft.com/office/drawing/2014/main" id="{A89A70DF-9FAB-A344-8329-9CE9A5A6D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29420" y="3807483"/>
            <a:ext cx="555829" cy="432000"/>
          </a:xfrm>
          <a:custGeom>
            <a:avLst/>
            <a:gdLst>
              <a:gd name="T0" fmla="*/ 1845 w 5250"/>
              <a:gd name="T1" fmla="*/ 4112 h 4113"/>
              <a:gd name="T2" fmla="*/ 205 w 5250"/>
              <a:gd name="T3" fmla="*/ 2473 h 4113"/>
              <a:gd name="T4" fmla="*/ 205 w 5250"/>
              <a:gd name="T5" fmla="*/ 2473 h 4113"/>
              <a:gd name="T6" fmla="*/ 205 w 5250"/>
              <a:gd name="T7" fmla="*/ 1730 h 4113"/>
              <a:gd name="T8" fmla="*/ 205 w 5250"/>
              <a:gd name="T9" fmla="*/ 1730 h 4113"/>
              <a:gd name="T10" fmla="*/ 948 w 5250"/>
              <a:gd name="T11" fmla="*/ 1730 h 4113"/>
              <a:gd name="T12" fmla="*/ 1849 w 5250"/>
              <a:gd name="T13" fmla="*/ 2630 h 4113"/>
              <a:gd name="T14" fmla="*/ 4302 w 5250"/>
              <a:gd name="T15" fmla="*/ 205 h 4113"/>
              <a:gd name="T16" fmla="*/ 4302 w 5250"/>
              <a:gd name="T17" fmla="*/ 205 h 4113"/>
              <a:gd name="T18" fmla="*/ 5045 w 5250"/>
              <a:gd name="T19" fmla="*/ 209 h 4113"/>
              <a:gd name="T20" fmla="*/ 5045 w 5250"/>
              <a:gd name="T21" fmla="*/ 209 h 4113"/>
              <a:gd name="T22" fmla="*/ 5041 w 5250"/>
              <a:gd name="T23" fmla="*/ 952 h 4113"/>
              <a:gd name="T24" fmla="*/ 1845 w 5250"/>
              <a:gd name="T25" fmla="*/ 4112 h 4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50" h="4113">
                <a:moveTo>
                  <a:pt x="1845" y="4112"/>
                </a:moveTo>
                <a:lnTo>
                  <a:pt x="205" y="2473"/>
                </a:lnTo>
                <a:lnTo>
                  <a:pt x="205" y="2473"/>
                </a:lnTo>
                <a:cubicBezTo>
                  <a:pt x="0" y="2267"/>
                  <a:pt x="0" y="1935"/>
                  <a:pt x="205" y="1730"/>
                </a:cubicBezTo>
                <a:lnTo>
                  <a:pt x="205" y="1730"/>
                </a:lnTo>
                <a:cubicBezTo>
                  <a:pt x="410" y="1524"/>
                  <a:pt x="743" y="1524"/>
                  <a:pt x="948" y="1730"/>
                </a:cubicBezTo>
                <a:lnTo>
                  <a:pt x="1849" y="2630"/>
                </a:lnTo>
                <a:lnTo>
                  <a:pt x="4302" y="205"/>
                </a:lnTo>
                <a:lnTo>
                  <a:pt x="4302" y="205"/>
                </a:lnTo>
                <a:cubicBezTo>
                  <a:pt x="4508" y="0"/>
                  <a:pt x="4841" y="2"/>
                  <a:pt x="5045" y="209"/>
                </a:cubicBezTo>
                <a:lnTo>
                  <a:pt x="5045" y="209"/>
                </a:lnTo>
                <a:cubicBezTo>
                  <a:pt x="5249" y="415"/>
                  <a:pt x="5247" y="748"/>
                  <a:pt x="5041" y="952"/>
                </a:cubicBezTo>
                <a:lnTo>
                  <a:pt x="1845" y="4112"/>
                </a:lnTo>
              </a:path>
            </a:pathLst>
          </a:custGeom>
          <a:solidFill>
            <a:srgbClr val="92D050"/>
          </a:solidFill>
          <a:ln>
            <a:noFill/>
          </a:ln>
          <a:effectLst/>
        </p:spPr>
        <p:txBody>
          <a:bodyPr wrap="none" anchor="ctr"/>
          <a:lstStyle/>
          <a:p>
            <a:pPr defTabSz="1097060"/>
            <a:endParaRPr lang="en-US" sz="2160" dirty="0">
              <a:solidFill>
                <a:srgbClr val="737572"/>
              </a:solidFill>
              <a:latin typeface="Lato Light" panose="020F0502020204030203" pitchFamily="34" charset="0"/>
            </a:endParaRPr>
          </a:p>
        </p:txBody>
      </p:sp>
      <p:sp>
        <p:nvSpPr>
          <p:cNvPr id="64" name="Freeform 1">
            <a:extLst>
              <a:ext uri="{FF2B5EF4-FFF2-40B4-BE49-F238E27FC236}">
                <a16:creationId xmlns:a16="http://schemas.microsoft.com/office/drawing/2014/main" id="{CB16079E-C7D1-2348-8BDD-CD27BD1D1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29420" y="5493447"/>
            <a:ext cx="555829" cy="435422"/>
          </a:xfrm>
          <a:custGeom>
            <a:avLst/>
            <a:gdLst>
              <a:gd name="T0" fmla="*/ 1845 w 5250"/>
              <a:gd name="T1" fmla="*/ 4112 h 4113"/>
              <a:gd name="T2" fmla="*/ 205 w 5250"/>
              <a:gd name="T3" fmla="*/ 2473 h 4113"/>
              <a:gd name="T4" fmla="*/ 205 w 5250"/>
              <a:gd name="T5" fmla="*/ 2473 h 4113"/>
              <a:gd name="T6" fmla="*/ 205 w 5250"/>
              <a:gd name="T7" fmla="*/ 1730 h 4113"/>
              <a:gd name="T8" fmla="*/ 205 w 5250"/>
              <a:gd name="T9" fmla="*/ 1730 h 4113"/>
              <a:gd name="T10" fmla="*/ 948 w 5250"/>
              <a:gd name="T11" fmla="*/ 1730 h 4113"/>
              <a:gd name="T12" fmla="*/ 1849 w 5250"/>
              <a:gd name="T13" fmla="*/ 2630 h 4113"/>
              <a:gd name="T14" fmla="*/ 4302 w 5250"/>
              <a:gd name="T15" fmla="*/ 205 h 4113"/>
              <a:gd name="T16" fmla="*/ 4302 w 5250"/>
              <a:gd name="T17" fmla="*/ 205 h 4113"/>
              <a:gd name="T18" fmla="*/ 5045 w 5250"/>
              <a:gd name="T19" fmla="*/ 209 h 4113"/>
              <a:gd name="T20" fmla="*/ 5045 w 5250"/>
              <a:gd name="T21" fmla="*/ 209 h 4113"/>
              <a:gd name="T22" fmla="*/ 5041 w 5250"/>
              <a:gd name="T23" fmla="*/ 952 h 4113"/>
              <a:gd name="T24" fmla="*/ 1845 w 5250"/>
              <a:gd name="T25" fmla="*/ 4112 h 4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50" h="4113">
                <a:moveTo>
                  <a:pt x="1845" y="4112"/>
                </a:moveTo>
                <a:lnTo>
                  <a:pt x="205" y="2473"/>
                </a:lnTo>
                <a:lnTo>
                  <a:pt x="205" y="2473"/>
                </a:lnTo>
                <a:cubicBezTo>
                  <a:pt x="0" y="2267"/>
                  <a:pt x="0" y="1935"/>
                  <a:pt x="205" y="1730"/>
                </a:cubicBezTo>
                <a:lnTo>
                  <a:pt x="205" y="1730"/>
                </a:lnTo>
                <a:cubicBezTo>
                  <a:pt x="410" y="1524"/>
                  <a:pt x="743" y="1524"/>
                  <a:pt x="948" y="1730"/>
                </a:cubicBezTo>
                <a:lnTo>
                  <a:pt x="1849" y="2630"/>
                </a:lnTo>
                <a:lnTo>
                  <a:pt x="4302" y="205"/>
                </a:lnTo>
                <a:lnTo>
                  <a:pt x="4302" y="205"/>
                </a:lnTo>
                <a:cubicBezTo>
                  <a:pt x="4508" y="0"/>
                  <a:pt x="4841" y="2"/>
                  <a:pt x="5045" y="209"/>
                </a:cubicBezTo>
                <a:lnTo>
                  <a:pt x="5045" y="209"/>
                </a:lnTo>
                <a:cubicBezTo>
                  <a:pt x="5249" y="415"/>
                  <a:pt x="5247" y="748"/>
                  <a:pt x="5041" y="952"/>
                </a:cubicBezTo>
                <a:lnTo>
                  <a:pt x="1845" y="4112"/>
                </a:lnTo>
              </a:path>
            </a:pathLst>
          </a:custGeom>
          <a:solidFill>
            <a:srgbClr val="92D050"/>
          </a:solidFill>
          <a:ln>
            <a:noFill/>
          </a:ln>
          <a:effectLst/>
        </p:spPr>
        <p:txBody>
          <a:bodyPr wrap="none" anchor="ctr"/>
          <a:lstStyle/>
          <a:p>
            <a:pPr defTabSz="1097060"/>
            <a:endParaRPr lang="en-US" sz="2160" dirty="0">
              <a:solidFill>
                <a:srgbClr val="737572"/>
              </a:solidFill>
              <a:latin typeface="Lato Light" panose="020F0502020204030203" pitchFamily="34" charset="0"/>
            </a:endParaRPr>
          </a:p>
        </p:txBody>
      </p:sp>
      <p:sp>
        <p:nvSpPr>
          <p:cNvPr id="65" name="Freeform 1">
            <a:extLst>
              <a:ext uri="{FF2B5EF4-FFF2-40B4-BE49-F238E27FC236}">
                <a16:creationId xmlns:a16="http://schemas.microsoft.com/office/drawing/2014/main" id="{B1B21936-DD95-7F41-BC23-1C0A87EB69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29420" y="6339039"/>
            <a:ext cx="555829" cy="435422"/>
          </a:xfrm>
          <a:custGeom>
            <a:avLst/>
            <a:gdLst>
              <a:gd name="T0" fmla="*/ 1845 w 5250"/>
              <a:gd name="T1" fmla="*/ 4112 h 4113"/>
              <a:gd name="T2" fmla="*/ 205 w 5250"/>
              <a:gd name="T3" fmla="*/ 2473 h 4113"/>
              <a:gd name="T4" fmla="*/ 205 w 5250"/>
              <a:gd name="T5" fmla="*/ 2473 h 4113"/>
              <a:gd name="T6" fmla="*/ 205 w 5250"/>
              <a:gd name="T7" fmla="*/ 1730 h 4113"/>
              <a:gd name="T8" fmla="*/ 205 w 5250"/>
              <a:gd name="T9" fmla="*/ 1730 h 4113"/>
              <a:gd name="T10" fmla="*/ 948 w 5250"/>
              <a:gd name="T11" fmla="*/ 1730 h 4113"/>
              <a:gd name="T12" fmla="*/ 1849 w 5250"/>
              <a:gd name="T13" fmla="*/ 2630 h 4113"/>
              <a:gd name="T14" fmla="*/ 4302 w 5250"/>
              <a:gd name="T15" fmla="*/ 205 h 4113"/>
              <a:gd name="T16" fmla="*/ 4302 w 5250"/>
              <a:gd name="T17" fmla="*/ 205 h 4113"/>
              <a:gd name="T18" fmla="*/ 5045 w 5250"/>
              <a:gd name="T19" fmla="*/ 209 h 4113"/>
              <a:gd name="T20" fmla="*/ 5045 w 5250"/>
              <a:gd name="T21" fmla="*/ 209 h 4113"/>
              <a:gd name="T22" fmla="*/ 5041 w 5250"/>
              <a:gd name="T23" fmla="*/ 952 h 4113"/>
              <a:gd name="T24" fmla="*/ 1845 w 5250"/>
              <a:gd name="T25" fmla="*/ 4112 h 4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50" h="4113">
                <a:moveTo>
                  <a:pt x="1845" y="4112"/>
                </a:moveTo>
                <a:lnTo>
                  <a:pt x="205" y="2473"/>
                </a:lnTo>
                <a:lnTo>
                  <a:pt x="205" y="2473"/>
                </a:lnTo>
                <a:cubicBezTo>
                  <a:pt x="0" y="2267"/>
                  <a:pt x="0" y="1935"/>
                  <a:pt x="205" y="1730"/>
                </a:cubicBezTo>
                <a:lnTo>
                  <a:pt x="205" y="1730"/>
                </a:lnTo>
                <a:cubicBezTo>
                  <a:pt x="410" y="1524"/>
                  <a:pt x="743" y="1524"/>
                  <a:pt x="948" y="1730"/>
                </a:cubicBezTo>
                <a:lnTo>
                  <a:pt x="1849" y="2630"/>
                </a:lnTo>
                <a:lnTo>
                  <a:pt x="4302" y="205"/>
                </a:lnTo>
                <a:lnTo>
                  <a:pt x="4302" y="205"/>
                </a:lnTo>
                <a:cubicBezTo>
                  <a:pt x="4508" y="0"/>
                  <a:pt x="4841" y="2"/>
                  <a:pt x="5045" y="209"/>
                </a:cubicBezTo>
                <a:lnTo>
                  <a:pt x="5045" y="209"/>
                </a:lnTo>
                <a:cubicBezTo>
                  <a:pt x="5249" y="415"/>
                  <a:pt x="5247" y="748"/>
                  <a:pt x="5041" y="952"/>
                </a:cubicBezTo>
                <a:lnTo>
                  <a:pt x="1845" y="4112"/>
                </a:lnTo>
              </a:path>
            </a:pathLst>
          </a:custGeom>
          <a:solidFill>
            <a:srgbClr val="92D050"/>
          </a:solidFill>
          <a:ln>
            <a:noFill/>
          </a:ln>
          <a:effectLst/>
        </p:spPr>
        <p:txBody>
          <a:bodyPr wrap="none" anchor="ctr"/>
          <a:lstStyle/>
          <a:p>
            <a:pPr defTabSz="1097060"/>
            <a:endParaRPr lang="en-US" sz="2160" dirty="0">
              <a:solidFill>
                <a:srgbClr val="737572"/>
              </a:solidFill>
              <a:latin typeface="Lato Light" panose="020F0502020204030203" pitchFamily="34" charset="0"/>
            </a:endParaRPr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70D2676D-E0FD-7303-8D04-1D5F98B0AE9F}"/>
              </a:ext>
            </a:extLst>
          </p:cNvPr>
          <p:cNvSpPr/>
          <p:nvPr/>
        </p:nvSpPr>
        <p:spPr>
          <a:xfrm>
            <a:off x="793790" y="526792"/>
            <a:ext cx="58959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</a:rPr>
              <a:t>Frameworks</a:t>
            </a:r>
            <a:endParaRPr lang="en-US" sz="4450" dirty="0"/>
          </a:p>
        </p:txBody>
      </p:sp>
      <p:pic>
        <p:nvPicPr>
          <p:cNvPr id="55" name="Imagem 54" descr="Ícone&#10;&#10;O conteúdo gerado por IA pode estar incorreto.">
            <a:extLst>
              <a:ext uri="{FF2B5EF4-FFF2-40B4-BE49-F238E27FC236}">
                <a16:creationId xmlns:a16="http://schemas.microsoft.com/office/drawing/2014/main" id="{D9F8407F-E6BB-94F6-A1D2-6AEF67F4E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253" y="1673253"/>
            <a:ext cx="792000" cy="792000"/>
          </a:xfrm>
          <a:prstGeom prst="rect">
            <a:avLst/>
          </a:prstGeom>
        </p:spPr>
      </p:pic>
      <p:pic>
        <p:nvPicPr>
          <p:cNvPr id="68" name="Picture 8" descr="Co-Pilot Logo Transparent Background">
            <a:extLst>
              <a:ext uri="{FF2B5EF4-FFF2-40B4-BE49-F238E27FC236}">
                <a16:creationId xmlns:a16="http://schemas.microsoft.com/office/drawing/2014/main" id="{CBAA1C03-5B01-C609-1301-36040CC848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77" t="16105" r="18280" b="17368"/>
          <a:stretch/>
        </p:blipFill>
        <p:spPr bwMode="auto">
          <a:xfrm>
            <a:off x="11217429" y="1783399"/>
            <a:ext cx="587601" cy="60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Freeform 1">
            <a:extLst>
              <a:ext uri="{FF2B5EF4-FFF2-40B4-BE49-F238E27FC236}">
                <a16:creationId xmlns:a16="http://schemas.microsoft.com/office/drawing/2014/main" id="{44713E2D-A48B-3D69-3C39-DBE7214176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4056" y="6307641"/>
            <a:ext cx="555829" cy="435422"/>
          </a:xfrm>
          <a:custGeom>
            <a:avLst/>
            <a:gdLst>
              <a:gd name="T0" fmla="*/ 1845 w 5250"/>
              <a:gd name="T1" fmla="*/ 4112 h 4113"/>
              <a:gd name="T2" fmla="*/ 205 w 5250"/>
              <a:gd name="T3" fmla="*/ 2473 h 4113"/>
              <a:gd name="T4" fmla="*/ 205 w 5250"/>
              <a:gd name="T5" fmla="*/ 2473 h 4113"/>
              <a:gd name="T6" fmla="*/ 205 w 5250"/>
              <a:gd name="T7" fmla="*/ 1730 h 4113"/>
              <a:gd name="T8" fmla="*/ 205 w 5250"/>
              <a:gd name="T9" fmla="*/ 1730 h 4113"/>
              <a:gd name="T10" fmla="*/ 948 w 5250"/>
              <a:gd name="T11" fmla="*/ 1730 h 4113"/>
              <a:gd name="T12" fmla="*/ 1849 w 5250"/>
              <a:gd name="T13" fmla="*/ 2630 h 4113"/>
              <a:gd name="T14" fmla="*/ 4302 w 5250"/>
              <a:gd name="T15" fmla="*/ 205 h 4113"/>
              <a:gd name="T16" fmla="*/ 4302 w 5250"/>
              <a:gd name="T17" fmla="*/ 205 h 4113"/>
              <a:gd name="T18" fmla="*/ 5045 w 5250"/>
              <a:gd name="T19" fmla="*/ 209 h 4113"/>
              <a:gd name="T20" fmla="*/ 5045 w 5250"/>
              <a:gd name="T21" fmla="*/ 209 h 4113"/>
              <a:gd name="T22" fmla="*/ 5041 w 5250"/>
              <a:gd name="T23" fmla="*/ 952 h 4113"/>
              <a:gd name="T24" fmla="*/ 1845 w 5250"/>
              <a:gd name="T25" fmla="*/ 4112 h 4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50" h="4113">
                <a:moveTo>
                  <a:pt x="1845" y="4112"/>
                </a:moveTo>
                <a:lnTo>
                  <a:pt x="205" y="2473"/>
                </a:lnTo>
                <a:lnTo>
                  <a:pt x="205" y="2473"/>
                </a:lnTo>
                <a:cubicBezTo>
                  <a:pt x="0" y="2267"/>
                  <a:pt x="0" y="1935"/>
                  <a:pt x="205" y="1730"/>
                </a:cubicBezTo>
                <a:lnTo>
                  <a:pt x="205" y="1730"/>
                </a:lnTo>
                <a:cubicBezTo>
                  <a:pt x="410" y="1524"/>
                  <a:pt x="743" y="1524"/>
                  <a:pt x="948" y="1730"/>
                </a:cubicBezTo>
                <a:lnTo>
                  <a:pt x="1849" y="2630"/>
                </a:lnTo>
                <a:lnTo>
                  <a:pt x="4302" y="205"/>
                </a:lnTo>
                <a:lnTo>
                  <a:pt x="4302" y="205"/>
                </a:lnTo>
                <a:cubicBezTo>
                  <a:pt x="4508" y="0"/>
                  <a:pt x="4841" y="2"/>
                  <a:pt x="5045" y="209"/>
                </a:cubicBezTo>
                <a:lnTo>
                  <a:pt x="5045" y="209"/>
                </a:lnTo>
                <a:cubicBezTo>
                  <a:pt x="5249" y="415"/>
                  <a:pt x="5247" y="748"/>
                  <a:pt x="5041" y="952"/>
                </a:cubicBezTo>
                <a:lnTo>
                  <a:pt x="1845" y="4112"/>
                </a:lnTo>
              </a:path>
            </a:pathLst>
          </a:custGeom>
          <a:solidFill>
            <a:srgbClr val="92D050"/>
          </a:solidFill>
          <a:ln>
            <a:noFill/>
          </a:ln>
          <a:effectLst/>
        </p:spPr>
        <p:txBody>
          <a:bodyPr wrap="none" anchor="ctr"/>
          <a:lstStyle/>
          <a:p>
            <a:pPr defTabSz="1097060"/>
            <a:endParaRPr lang="en-US" sz="2160" dirty="0">
              <a:solidFill>
                <a:srgbClr val="737572"/>
              </a:solidFill>
              <a:latin typeface="Lato Light" panose="020F0502020204030203" pitchFamily="34" charset="0"/>
            </a:endParaRPr>
          </a:p>
        </p:txBody>
      </p:sp>
      <p:sp>
        <p:nvSpPr>
          <p:cNvPr id="75" name="Freeform 1">
            <a:extLst>
              <a:ext uri="{FF2B5EF4-FFF2-40B4-BE49-F238E27FC236}">
                <a16:creationId xmlns:a16="http://schemas.microsoft.com/office/drawing/2014/main" id="{39927FA0-249D-74E4-B734-BD0CA756C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1291" y="3819694"/>
            <a:ext cx="555829" cy="435422"/>
          </a:xfrm>
          <a:custGeom>
            <a:avLst/>
            <a:gdLst>
              <a:gd name="T0" fmla="*/ 1845 w 5250"/>
              <a:gd name="T1" fmla="*/ 4112 h 4113"/>
              <a:gd name="T2" fmla="*/ 205 w 5250"/>
              <a:gd name="T3" fmla="*/ 2473 h 4113"/>
              <a:gd name="T4" fmla="*/ 205 w 5250"/>
              <a:gd name="T5" fmla="*/ 2473 h 4113"/>
              <a:gd name="T6" fmla="*/ 205 w 5250"/>
              <a:gd name="T7" fmla="*/ 1730 h 4113"/>
              <a:gd name="T8" fmla="*/ 205 w 5250"/>
              <a:gd name="T9" fmla="*/ 1730 h 4113"/>
              <a:gd name="T10" fmla="*/ 948 w 5250"/>
              <a:gd name="T11" fmla="*/ 1730 h 4113"/>
              <a:gd name="T12" fmla="*/ 1849 w 5250"/>
              <a:gd name="T13" fmla="*/ 2630 h 4113"/>
              <a:gd name="T14" fmla="*/ 4302 w 5250"/>
              <a:gd name="T15" fmla="*/ 205 h 4113"/>
              <a:gd name="T16" fmla="*/ 4302 w 5250"/>
              <a:gd name="T17" fmla="*/ 205 h 4113"/>
              <a:gd name="T18" fmla="*/ 5045 w 5250"/>
              <a:gd name="T19" fmla="*/ 209 h 4113"/>
              <a:gd name="T20" fmla="*/ 5045 w 5250"/>
              <a:gd name="T21" fmla="*/ 209 h 4113"/>
              <a:gd name="T22" fmla="*/ 5041 w 5250"/>
              <a:gd name="T23" fmla="*/ 952 h 4113"/>
              <a:gd name="T24" fmla="*/ 1845 w 5250"/>
              <a:gd name="T25" fmla="*/ 4112 h 4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50" h="4113">
                <a:moveTo>
                  <a:pt x="1845" y="4112"/>
                </a:moveTo>
                <a:lnTo>
                  <a:pt x="205" y="2473"/>
                </a:lnTo>
                <a:lnTo>
                  <a:pt x="205" y="2473"/>
                </a:lnTo>
                <a:cubicBezTo>
                  <a:pt x="0" y="2267"/>
                  <a:pt x="0" y="1935"/>
                  <a:pt x="205" y="1730"/>
                </a:cubicBezTo>
                <a:lnTo>
                  <a:pt x="205" y="1730"/>
                </a:lnTo>
                <a:cubicBezTo>
                  <a:pt x="410" y="1524"/>
                  <a:pt x="743" y="1524"/>
                  <a:pt x="948" y="1730"/>
                </a:cubicBezTo>
                <a:lnTo>
                  <a:pt x="1849" y="2630"/>
                </a:lnTo>
                <a:lnTo>
                  <a:pt x="4302" y="205"/>
                </a:lnTo>
                <a:lnTo>
                  <a:pt x="4302" y="205"/>
                </a:lnTo>
                <a:cubicBezTo>
                  <a:pt x="4508" y="0"/>
                  <a:pt x="4841" y="2"/>
                  <a:pt x="5045" y="209"/>
                </a:cubicBezTo>
                <a:lnTo>
                  <a:pt x="5045" y="209"/>
                </a:lnTo>
                <a:cubicBezTo>
                  <a:pt x="5249" y="415"/>
                  <a:pt x="5247" y="748"/>
                  <a:pt x="5041" y="952"/>
                </a:cubicBezTo>
                <a:lnTo>
                  <a:pt x="1845" y="4112"/>
                </a:lnTo>
              </a:path>
            </a:pathLst>
          </a:custGeom>
          <a:solidFill>
            <a:srgbClr val="92D050"/>
          </a:solidFill>
          <a:ln>
            <a:noFill/>
          </a:ln>
          <a:effectLst/>
        </p:spPr>
        <p:txBody>
          <a:bodyPr wrap="none" anchor="ctr"/>
          <a:lstStyle/>
          <a:p>
            <a:pPr defTabSz="1097060"/>
            <a:endParaRPr lang="en-US" sz="2160" dirty="0">
              <a:solidFill>
                <a:srgbClr val="737572"/>
              </a:solidFill>
              <a:latin typeface="Lato Light" panose="020F0502020204030203" pitchFamily="34" charset="0"/>
            </a:endParaRPr>
          </a:p>
        </p:txBody>
      </p:sp>
      <p:sp>
        <p:nvSpPr>
          <p:cNvPr id="76" name="Freeform 1">
            <a:extLst>
              <a:ext uri="{FF2B5EF4-FFF2-40B4-BE49-F238E27FC236}">
                <a16:creationId xmlns:a16="http://schemas.microsoft.com/office/drawing/2014/main" id="{7EFBDD28-F57D-9EFA-C0E5-904ACACFF4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9765" y="2985260"/>
            <a:ext cx="555829" cy="435422"/>
          </a:xfrm>
          <a:custGeom>
            <a:avLst/>
            <a:gdLst>
              <a:gd name="T0" fmla="*/ 1845 w 5250"/>
              <a:gd name="T1" fmla="*/ 4112 h 4113"/>
              <a:gd name="T2" fmla="*/ 205 w 5250"/>
              <a:gd name="T3" fmla="*/ 2473 h 4113"/>
              <a:gd name="T4" fmla="*/ 205 w 5250"/>
              <a:gd name="T5" fmla="*/ 2473 h 4113"/>
              <a:gd name="T6" fmla="*/ 205 w 5250"/>
              <a:gd name="T7" fmla="*/ 1730 h 4113"/>
              <a:gd name="T8" fmla="*/ 205 w 5250"/>
              <a:gd name="T9" fmla="*/ 1730 h 4113"/>
              <a:gd name="T10" fmla="*/ 948 w 5250"/>
              <a:gd name="T11" fmla="*/ 1730 h 4113"/>
              <a:gd name="T12" fmla="*/ 1849 w 5250"/>
              <a:gd name="T13" fmla="*/ 2630 h 4113"/>
              <a:gd name="T14" fmla="*/ 4302 w 5250"/>
              <a:gd name="T15" fmla="*/ 205 h 4113"/>
              <a:gd name="T16" fmla="*/ 4302 w 5250"/>
              <a:gd name="T17" fmla="*/ 205 h 4113"/>
              <a:gd name="T18" fmla="*/ 5045 w 5250"/>
              <a:gd name="T19" fmla="*/ 209 h 4113"/>
              <a:gd name="T20" fmla="*/ 5045 w 5250"/>
              <a:gd name="T21" fmla="*/ 209 h 4113"/>
              <a:gd name="T22" fmla="*/ 5041 w 5250"/>
              <a:gd name="T23" fmla="*/ 952 h 4113"/>
              <a:gd name="T24" fmla="*/ 1845 w 5250"/>
              <a:gd name="T25" fmla="*/ 4112 h 4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50" h="4113">
                <a:moveTo>
                  <a:pt x="1845" y="4112"/>
                </a:moveTo>
                <a:lnTo>
                  <a:pt x="205" y="2473"/>
                </a:lnTo>
                <a:lnTo>
                  <a:pt x="205" y="2473"/>
                </a:lnTo>
                <a:cubicBezTo>
                  <a:pt x="0" y="2267"/>
                  <a:pt x="0" y="1935"/>
                  <a:pt x="205" y="1730"/>
                </a:cubicBezTo>
                <a:lnTo>
                  <a:pt x="205" y="1730"/>
                </a:lnTo>
                <a:cubicBezTo>
                  <a:pt x="410" y="1524"/>
                  <a:pt x="743" y="1524"/>
                  <a:pt x="948" y="1730"/>
                </a:cubicBezTo>
                <a:lnTo>
                  <a:pt x="1849" y="2630"/>
                </a:lnTo>
                <a:lnTo>
                  <a:pt x="4302" y="205"/>
                </a:lnTo>
                <a:lnTo>
                  <a:pt x="4302" y="205"/>
                </a:lnTo>
                <a:cubicBezTo>
                  <a:pt x="4508" y="0"/>
                  <a:pt x="4841" y="2"/>
                  <a:pt x="5045" y="209"/>
                </a:cubicBezTo>
                <a:lnTo>
                  <a:pt x="5045" y="209"/>
                </a:lnTo>
                <a:cubicBezTo>
                  <a:pt x="5249" y="415"/>
                  <a:pt x="5247" y="748"/>
                  <a:pt x="5041" y="952"/>
                </a:cubicBezTo>
                <a:lnTo>
                  <a:pt x="1845" y="4112"/>
                </a:lnTo>
              </a:path>
            </a:pathLst>
          </a:custGeom>
          <a:solidFill>
            <a:srgbClr val="92D050"/>
          </a:solidFill>
          <a:ln>
            <a:noFill/>
          </a:ln>
          <a:effectLst/>
        </p:spPr>
        <p:txBody>
          <a:bodyPr wrap="none" anchor="ctr"/>
          <a:lstStyle/>
          <a:p>
            <a:pPr defTabSz="1097060"/>
            <a:endParaRPr lang="en-US" sz="2160" dirty="0">
              <a:solidFill>
                <a:srgbClr val="737572"/>
              </a:solidFill>
              <a:latin typeface="Lato Light" panose="020F0502020204030203" pitchFamily="34" charset="0"/>
            </a:endParaRPr>
          </a:p>
        </p:txBody>
      </p:sp>
      <p:pic>
        <p:nvPicPr>
          <p:cNvPr id="79" name="Imagem 78" descr="Ícone&#10;&#10;O conteúdo gerado por IA pode estar incorreto.">
            <a:extLst>
              <a:ext uri="{FF2B5EF4-FFF2-40B4-BE49-F238E27FC236}">
                <a16:creationId xmlns:a16="http://schemas.microsoft.com/office/drawing/2014/main" id="{4C0D1BBE-D599-C53C-6A56-34F15B4DD9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5569" y="1520499"/>
            <a:ext cx="1080000" cy="1080000"/>
          </a:xfrm>
          <a:prstGeom prst="rect">
            <a:avLst/>
          </a:prstGeom>
        </p:spPr>
      </p:pic>
      <p:sp>
        <p:nvSpPr>
          <p:cNvPr id="80" name="TextBox 34">
            <a:extLst>
              <a:ext uri="{FF2B5EF4-FFF2-40B4-BE49-F238E27FC236}">
                <a16:creationId xmlns:a16="http://schemas.microsoft.com/office/drawing/2014/main" id="{3ABF7103-1E00-8EF7-17F2-3A6D84B26A3A}"/>
              </a:ext>
            </a:extLst>
          </p:cNvPr>
          <p:cNvSpPr txBox="1"/>
          <p:nvPr/>
        </p:nvSpPr>
        <p:spPr>
          <a:xfrm>
            <a:off x="6313594" y="1855454"/>
            <a:ext cx="1426994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1097060"/>
            <a:r>
              <a:rPr lang="en-US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LangChain</a:t>
            </a:r>
          </a:p>
        </p:txBody>
      </p:sp>
      <p:sp>
        <p:nvSpPr>
          <p:cNvPr id="81" name="Freeform 1">
            <a:extLst>
              <a:ext uri="{FF2B5EF4-FFF2-40B4-BE49-F238E27FC236}">
                <a16:creationId xmlns:a16="http://schemas.microsoft.com/office/drawing/2014/main" id="{CC21FCEC-2B61-2EB5-D7F4-7CE6124D2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0545" y="3797958"/>
            <a:ext cx="555829" cy="432000"/>
          </a:xfrm>
          <a:custGeom>
            <a:avLst/>
            <a:gdLst>
              <a:gd name="T0" fmla="*/ 1845 w 5250"/>
              <a:gd name="T1" fmla="*/ 4112 h 4113"/>
              <a:gd name="T2" fmla="*/ 205 w 5250"/>
              <a:gd name="T3" fmla="*/ 2473 h 4113"/>
              <a:gd name="T4" fmla="*/ 205 w 5250"/>
              <a:gd name="T5" fmla="*/ 2473 h 4113"/>
              <a:gd name="T6" fmla="*/ 205 w 5250"/>
              <a:gd name="T7" fmla="*/ 1730 h 4113"/>
              <a:gd name="T8" fmla="*/ 205 w 5250"/>
              <a:gd name="T9" fmla="*/ 1730 h 4113"/>
              <a:gd name="T10" fmla="*/ 948 w 5250"/>
              <a:gd name="T11" fmla="*/ 1730 h 4113"/>
              <a:gd name="T12" fmla="*/ 1849 w 5250"/>
              <a:gd name="T13" fmla="*/ 2630 h 4113"/>
              <a:gd name="T14" fmla="*/ 4302 w 5250"/>
              <a:gd name="T15" fmla="*/ 205 h 4113"/>
              <a:gd name="T16" fmla="*/ 4302 w 5250"/>
              <a:gd name="T17" fmla="*/ 205 h 4113"/>
              <a:gd name="T18" fmla="*/ 5045 w 5250"/>
              <a:gd name="T19" fmla="*/ 209 h 4113"/>
              <a:gd name="T20" fmla="*/ 5045 w 5250"/>
              <a:gd name="T21" fmla="*/ 209 h 4113"/>
              <a:gd name="T22" fmla="*/ 5041 w 5250"/>
              <a:gd name="T23" fmla="*/ 952 h 4113"/>
              <a:gd name="T24" fmla="*/ 1845 w 5250"/>
              <a:gd name="T25" fmla="*/ 4112 h 4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50" h="4113">
                <a:moveTo>
                  <a:pt x="1845" y="4112"/>
                </a:moveTo>
                <a:lnTo>
                  <a:pt x="205" y="2473"/>
                </a:lnTo>
                <a:lnTo>
                  <a:pt x="205" y="2473"/>
                </a:lnTo>
                <a:cubicBezTo>
                  <a:pt x="0" y="2267"/>
                  <a:pt x="0" y="1935"/>
                  <a:pt x="205" y="1730"/>
                </a:cubicBezTo>
                <a:lnTo>
                  <a:pt x="205" y="1730"/>
                </a:lnTo>
                <a:cubicBezTo>
                  <a:pt x="410" y="1524"/>
                  <a:pt x="743" y="1524"/>
                  <a:pt x="948" y="1730"/>
                </a:cubicBezTo>
                <a:lnTo>
                  <a:pt x="1849" y="2630"/>
                </a:lnTo>
                <a:lnTo>
                  <a:pt x="4302" y="205"/>
                </a:lnTo>
                <a:lnTo>
                  <a:pt x="4302" y="205"/>
                </a:lnTo>
                <a:cubicBezTo>
                  <a:pt x="4508" y="0"/>
                  <a:pt x="4841" y="2"/>
                  <a:pt x="5045" y="209"/>
                </a:cubicBezTo>
                <a:lnTo>
                  <a:pt x="5045" y="209"/>
                </a:lnTo>
                <a:cubicBezTo>
                  <a:pt x="5249" y="415"/>
                  <a:pt x="5247" y="748"/>
                  <a:pt x="5041" y="952"/>
                </a:cubicBezTo>
                <a:lnTo>
                  <a:pt x="1845" y="4112"/>
                </a:lnTo>
              </a:path>
            </a:pathLst>
          </a:custGeom>
          <a:solidFill>
            <a:srgbClr val="92D050"/>
          </a:solidFill>
          <a:ln>
            <a:noFill/>
          </a:ln>
          <a:effectLst/>
        </p:spPr>
        <p:txBody>
          <a:bodyPr wrap="none" anchor="ctr"/>
          <a:lstStyle/>
          <a:p>
            <a:pPr defTabSz="1097060"/>
            <a:endParaRPr lang="en-US" sz="2160" dirty="0">
              <a:solidFill>
                <a:srgbClr val="737572"/>
              </a:solidFill>
              <a:latin typeface="Lato Light" panose="020F0502020204030203" pitchFamily="34" charset="0"/>
            </a:endParaRPr>
          </a:p>
        </p:txBody>
      </p:sp>
      <p:sp>
        <p:nvSpPr>
          <p:cNvPr id="82" name="Freeform 57">
            <a:extLst>
              <a:ext uri="{FF2B5EF4-FFF2-40B4-BE49-F238E27FC236}">
                <a16:creationId xmlns:a16="http://schemas.microsoft.com/office/drawing/2014/main" id="{4992F3F8-11FE-1AF0-D60C-957F39736C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5576" y="2972358"/>
            <a:ext cx="403516" cy="403058"/>
          </a:xfrm>
          <a:custGeom>
            <a:avLst/>
            <a:gdLst>
              <a:gd name="connsiteX0" fmla="*/ 92404 w 672526"/>
              <a:gd name="connsiteY0" fmla="*/ 0 h 671763"/>
              <a:gd name="connsiteX1" fmla="*/ 157940 w 672526"/>
              <a:gd name="connsiteY1" fmla="*/ 26977 h 671763"/>
              <a:gd name="connsiteX2" fmla="*/ 336263 w 672526"/>
              <a:gd name="connsiteY2" fmla="*/ 205079 h 671763"/>
              <a:gd name="connsiteX3" fmla="*/ 514585 w 672526"/>
              <a:gd name="connsiteY3" fmla="*/ 26977 h 671763"/>
              <a:gd name="connsiteX4" fmla="*/ 645526 w 672526"/>
              <a:gd name="connsiteY4" fmla="*/ 26977 h 671763"/>
              <a:gd name="connsiteX5" fmla="*/ 645526 w 672526"/>
              <a:gd name="connsiteY5" fmla="*/ 157803 h 671763"/>
              <a:gd name="connsiteX6" fmla="*/ 467227 w 672526"/>
              <a:gd name="connsiteY6" fmla="*/ 335882 h 671763"/>
              <a:gd name="connsiteX7" fmla="*/ 645526 w 672526"/>
              <a:gd name="connsiteY7" fmla="*/ 513961 h 671763"/>
              <a:gd name="connsiteX8" fmla="*/ 645526 w 672526"/>
              <a:gd name="connsiteY8" fmla="*/ 644787 h 671763"/>
              <a:gd name="connsiteX9" fmla="*/ 514585 w 672526"/>
              <a:gd name="connsiteY9" fmla="*/ 644787 h 671763"/>
              <a:gd name="connsiteX10" fmla="*/ 336263 w 672526"/>
              <a:gd name="connsiteY10" fmla="*/ 466685 h 671763"/>
              <a:gd name="connsiteX11" fmla="*/ 157940 w 672526"/>
              <a:gd name="connsiteY11" fmla="*/ 644787 h 671763"/>
              <a:gd name="connsiteX12" fmla="*/ 27000 w 672526"/>
              <a:gd name="connsiteY12" fmla="*/ 644787 h 671763"/>
              <a:gd name="connsiteX13" fmla="*/ 27000 w 672526"/>
              <a:gd name="connsiteY13" fmla="*/ 513961 h 671763"/>
              <a:gd name="connsiteX14" fmla="*/ 205299 w 672526"/>
              <a:gd name="connsiteY14" fmla="*/ 335882 h 671763"/>
              <a:gd name="connsiteX15" fmla="*/ 27000 w 672526"/>
              <a:gd name="connsiteY15" fmla="*/ 157803 h 671763"/>
              <a:gd name="connsiteX16" fmla="*/ 27000 w 672526"/>
              <a:gd name="connsiteY16" fmla="*/ 26977 h 671763"/>
              <a:gd name="connsiteX17" fmla="*/ 92404 w 672526"/>
              <a:gd name="connsiteY17" fmla="*/ 0 h 671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2526" h="671763">
                <a:moveTo>
                  <a:pt x="92404" y="0"/>
                </a:moveTo>
                <a:cubicBezTo>
                  <a:pt x="116117" y="0"/>
                  <a:pt x="139852" y="8993"/>
                  <a:pt x="157940" y="26977"/>
                </a:cubicBezTo>
                <a:lnTo>
                  <a:pt x="336263" y="205079"/>
                </a:lnTo>
                <a:lnTo>
                  <a:pt x="514585" y="26977"/>
                </a:lnTo>
                <a:cubicBezTo>
                  <a:pt x="550585" y="-8992"/>
                  <a:pt x="609526" y="-8992"/>
                  <a:pt x="645526" y="26977"/>
                </a:cubicBezTo>
                <a:cubicBezTo>
                  <a:pt x="681526" y="62945"/>
                  <a:pt x="681526" y="121658"/>
                  <a:pt x="645526" y="157803"/>
                </a:cubicBezTo>
                <a:lnTo>
                  <a:pt x="467227" y="335882"/>
                </a:lnTo>
                <a:lnTo>
                  <a:pt x="645526" y="513961"/>
                </a:lnTo>
                <a:cubicBezTo>
                  <a:pt x="681526" y="549930"/>
                  <a:pt x="681526" y="608819"/>
                  <a:pt x="645526" y="644787"/>
                </a:cubicBezTo>
                <a:cubicBezTo>
                  <a:pt x="609526" y="680756"/>
                  <a:pt x="550585" y="680756"/>
                  <a:pt x="514585" y="644787"/>
                </a:cubicBezTo>
                <a:lnTo>
                  <a:pt x="336263" y="466685"/>
                </a:lnTo>
                <a:lnTo>
                  <a:pt x="157940" y="644787"/>
                </a:lnTo>
                <a:cubicBezTo>
                  <a:pt x="121764" y="680756"/>
                  <a:pt x="63000" y="680756"/>
                  <a:pt x="27000" y="644787"/>
                </a:cubicBezTo>
                <a:cubicBezTo>
                  <a:pt x="-9000" y="608819"/>
                  <a:pt x="-9000" y="549930"/>
                  <a:pt x="27000" y="513961"/>
                </a:cubicBezTo>
                <a:lnTo>
                  <a:pt x="205299" y="335882"/>
                </a:lnTo>
                <a:lnTo>
                  <a:pt x="27000" y="157803"/>
                </a:lnTo>
                <a:cubicBezTo>
                  <a:pt x="-9000" y="121658"/>
                  <a:pt x="-9000" y="62945"/>
                  <a:pt x="27000" y="26977"/>
                </a:cubicBezTo>
                <a:cubicBezTo>
                  <a:pt x="45000" y="8993"/>
                  <a:pt x="68691" y="0"/>
                  <a:pt x="92404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pPr defTabSz="1097060"/>
            <a:endParaRPr lang="en-US" sz="2160" dirty="0">
              <a:solidFill>
                <a:srgbClr val="737572"/>
              </a:solidFill>
              <a:latin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14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2A254-4F0E-15A0-C562-649C485B2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7F4486D-14BE-C4D7-F46E-B0A4AAE4879F}"/>
              </a:ext>
            </a:extLst>
          </p:cNvPr>
          <p:cNvSpPr/>
          <p:nvPr/>
        </p:nvSpPr>
        <p:spPr>
          <a:xfrm>
            <a:off x="793790" y="1516499"/>
            <a:ext cx="58959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Viabilidade Financeira</a:t>
            </a:r>
            <a:endParaRPr lang="en-US" sz="445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DF0F829F-C780-20C0-9074-57C910620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2DC61816-FBC7-F1EA-2423-9EE41829E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3294936"/>
            <a:ext cx="318968" cy="398621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543BADA2-123A-CD5E-8306-93718221F684}"/>
              </a:ext>
            </a:extLst>
          </p:cNvPr>
          <p:cNvGrpSpPr/>
          <p:nvPr/>
        </p:nvGrpSpPr>
        <p:grpSpPr>
          <a:xfrm>
            <a:off x="8078115" y="5642656"/>
            <a:ext cx="3074551" cy="853322"/>
            <a:chOff x="5357217" y="2905720"/>
            <a:chExt cx="3074551" cy="853322"/>
          </a:xfrm>
        </p:grpSpPr>
        <p:sp>
          <p:nvSpPr>
            <p:cNvPr id="5" name="Text 1">
              <a:extLst>
                <a:ext uri="{FF2B5EF4-FFF2-40B4-BE49-F238E27FC236}">
                  <a16:creationId xmlns:a16="http://schemas.microsoft.com/office/drawing/2014/main" id="{0DD8B02B-4BF6-158F-CA9F-197EE612D6D4}"/>
                </a:ext>
              </a:extLst>
            </p:cNvPr>
            <p:cNvSpPr/>
            <p:nvPr/>
          </p:nvSpPr>
          <p:spPr>
            <a:xfrm>
              <a:off x="5357217" y="2905720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5B5F71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Escala Otimizada</a:t>
              </a:r>
              <a:endParaRPr lang="en-US" sz="2200" dirty="0"/>
            </a:p>
          </p:txBody>
        </p:sp>
        <p:sp>
          <p:nvSpPr>
            <p:cNvPr id="6" name="Text 2">
              <a:extLst>
                <a:ext uri="{FF2B5EF4-FFF2-40B4-BE49-F238E27FC236}">
                  <a16:creationId xmlns:a16="http://schemas.microsoft.com/office/drawing/2014/main" id="{7001EEF6-85E0-B682-6342-E34FA93302EC}"/>
                </a:ext>
              </a:extLst>
            </p:cNvPr>
            <p:cNvSpPr/>
            <p:nvPr/>
          </p:nvSpPr>
          <p:spPr>
            <a:xfrm>
              <a:off x="5357217" y="3396139"/>
              <a:ext cx="3074551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550 clientes: R$459.450/mês</a:t>
              </a:r>
              <a:endParaRPr lang="en-US" sz="1750" dirty="0"/>
            </a:p>
          </p:txBody>
        </p:sp>
      </p:grpSp>
      <p:sp>
        <p:nvSpPr>
          <p:cNvPr id="7" name="Shape 3">
            <a:extLst>
              <a:ext uri="{FF2B5EF4-FFF2-40B4-BE49-F238E27FC236}">
                <a16:creationId xmlns:a16="http://schemas.microsoft.com/office/drawing/2014/main" id="{B79ED050-82C7-4346-6470-D237D7CB5400}"/>
              </a:ext>
            </a:extLst>
          </p:cNvPr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C8C9C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8" name="Image 2" descr="preencoded.png">
            <a:extLst>
              <a:ext uri="{FF2B5EF4-FFF2-40B4-BE49-F238E27FC236}">
                <a16:creationId xmlns:a16="http://schemas.microsoft.com/office/drawing/2014/main" id="{3FE67432-BDAB-A122-81A2-7D6B7BE84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pic>
        <p:nvPicPr>
          <p:cNvPr id="9" name="Image 3" descr="preencoded.png">
            <a:extLst>
              <a:ext uri="{FF2B5EF4-FFF2-40B4-BE49-F238E27FC236}">
                <a16:creationId xmlns:a16="http://schemas.microsoft.com/office/drawing/2014/main" id="{D5285121-9760-5E13-72C4-606B322729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892" y="4496633"/>
            <a:ext cx="318968" cy="398621"/>
          </a:xfrm>
          <a:prstGeom prst="rect">
            <a:avLst/>
          </a:prstGeom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CAA35B90-091D-CA8E-948E-7FB64B4053CC}"/>
              </a:ext>
            </a:extLst>
          </p:cNvPr>
          <p:cNvGrpSpPr/>
          <p:nvPr/>
        </p:nvGrpSpPr>
        <p:grpSpPr>
          <a:xfrm>
            <a:off x="6433304" y="4269343"/>
            <a:ext cx="3032760" cy="853322"/>
            <a:chOff x="6433304" y="4269343"/>
            <a:chExt cx="3032760" cy="853322"/>
          </a:xfrm>
        </p:grpSpPr>
        <p:sp>
          <p:nvSpPr>
            <p:cNvPr id="10" name="Text 4">
              <a:extLst>
                <a:ext uri="{FF2B5EF4-FFF2-40B4-BE49-F238E27FC236}">
                  <a16:creationId xmlns:a16="http://schemas.microsoft.com/office/drawing/2014/main" id="{31E614BA-9F6F-9DAC-4C74-5409DA9A8CAB}"/>
                </a:ext>
              </a:extLst>
            </p:cNvPr>
            <p:cNvSpPr/>
            <p:nvPr/>
          </p:nvSpPr>
          <p:spPr>
            <a:xfrm>
              <a:off x="6433304" y="4269343"/>
              <a:ext cx="2995493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5B5F71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Faturamento Saudável</a:t>
              </a:r>
              <a:endParaRPr lang="en-US" sz="2200" dirty="0"/>
            </a:p>
          </p:txBody>
        </p:sp>
        <p:sp>
          <p:nvSpPr>
            <p:cNvPr id="11" name="Text 5">
              <a:extLst>
                <a:ext uri="{FF2B5EF4-FFF2-40B4-BE49-F238E27FC236}">
                  <a16:creationId xmlns:a16="http://schemas.microsoft.com/office/drawing/2014/main" id="{50847379-E849-0515-CE70-A4883F386552}"/>
                </a:ext>
              </a:extLst>
            </p:cNvPr>
            <p:cNvSpPr/>
            <p:nvPr/>
          </p:nvSpPr>
          <p:spPr>
            <a:xfrm>
              <a:off x="6433304" y="4759762"/>
              <a:ext cx="3032760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330 clientes: R$275.670/mês</a:t>
              </a:r>
              <a:endParaRPr lang="en-US" sz="1750" dirty="0"/>
            </a:p>
          </p:txBody>
        </p:sp>
      </p:grpSp>
      <p:sp>
        <p:nvSpPr>
          <p:cNvPr id="12" name="Shape 6">
            <a:extLst>
              <a:ext uri="{FF2B5EF4-FFF2-40B4-BE49-F238E27FC236}">
                <a16:creationId xmlns:a16="http://schemas.microsoft.com/office/drawing/2014/main" id="{A498277F-895C-A271-2A5F-E0583048A483}"/>
              </a:ext>
            </a:extLst>
          </p:cNvPr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C8C9C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3" name="Image 4" descr="preencoded.png">
            <a:extLst>
              <a:ext uri="{FF2B5EF4-FFF2-40B4-BE49-F238E27FC236}">
                <a16:creationId xmlns:a16="http://schemas.microsoft.com/office/drawing/2014/main" id="{D6BE992E-6592-DA62-B36A-085AE011E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pic>
        <p:nvPicPr>
          <p:cNvPr id="14" name="Image 5" descr="preencoded.png">
            <a:extLst>
              <a:ext uri="{FF2B5EF4-FFF2-40B4-BE49-F238E27FC236}">
                <a16:creationId xmlns:a16="http://schemas.microsoft.com/office/drawing/2014/main" id="{12633F8E-B1B3-B20F-571B-DA824C956B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4773" y="5860256"/>
            <a:ext cx="318968" cy="398621"/>
          </a:xfrm>
          <a:prstGeom prst="rect">
            <a:avLst/>
          </a:prstGeo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3B154D86-704B-5F6E-EBB6-2D4561890B21}"/>
              </a:ext>
            </a:extLst>
          </p:cNvPr>
          <p:cNvGrpSpPr/>
          <p:nvPr/>
        </p:nvGrpSpPr>
        <p:grpSpPr>
          <a:xfrm>
            <a:off x="5512973" y="2826721"/>
            <a:ext cx="2943463" cy="853321"/>
            <a:chOff x="7509272" y="5632966"/>
            <a:chExt cx="2943463" cy="853321"/>
          </a:xfrm>
        </p:grpSpPr>
        <p:sp>
          <p:nvSpPr>
            <p:cNvPr id="15" name="Text 7">
              <a:extLst>
                <a:ext uri="{FF2B5EF4-FFF2-40B4-BE49-F238E27FC236}">
                  <a16:creationId xmlns:a16="http://schemas.microsoft.com/office/drawing/2014/main" id="{13E55800-5989-5A24-7255-72D5E427B27C}"/>
                </a:ext>
              </a:extLst>
            </p:cNvPr>
            <p:cNvSpPr/>
            <p:nvPr/>
          </p:nvSpPr>
          <p:spPr>
            <a:xfrm>
              <a:off x="7509272" y="5632966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5B5F71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Break-even</a:t>
              </a:r>
              <a:endParaRPr lang="en-US" sz="2200" dirty="0"/>
            </a:p>
          </p:txBody>
        </p:sp>
        <p:sp>
          <p:nvSpPr>
            <p:cNvPr id="16" name="Text 8">
              <a:extLst>
                <a:ext uri="{FF2B5EF4-FFF2-40B4-BE49-F238E27FC236}">
                  <a16:creationId xmlns:a16="http://schemas.microsoft.com/office/drawing/2014/main" id="{5C5764F8-BF2E-DB97-89FC-5EE6229321DA}"/>
                </a:ext>
              </a:extLst>
            </p:cNvPr>
            <p:cNvSpPr/>
            <p:nvPr/>
          </p:nvSpPr>
          <p:spPr>
            <a:xfrm>
              <a:off x="7509272" y="6123384"/>
              <a:ext cx="2943463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155 clientes: R$128.845/mês</a:t>
              </a:r>
              <a:endParaRPr lang="en-US" sz="1750" dirty="0"/>
            </a:p>
          </p:txBody>
        </p:sp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75151786-C92B-0479-D907-DF2A24314E29}"/>
              </a:ext>
            </a:extLst>
          </p:cNvPr>
          <p:cNvSpPr/>
          <p:nvPr/>
        </p:nvSpPr>
        <p:spPr>
          <a:xfrm>
            <a:off x="12272210" y="7543800"/>
            <a:ext cx="2237873" cy="60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6037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3784" y="337482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Produtos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4098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452348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Conf.IA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597812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Solução inteligente para análise de notas fiscais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35893" y="54098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0963" y="5452348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73008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Agentes Autônomos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973008" y="597812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Monitoramento contínuo de transações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9677995" y="54098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3065" y="5452348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415111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Dashboard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415111" y="597812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Relatórios visuais e indicadores de risco</a:t>
            </a:r>
            <a:endParaRPr lang="en-US" sz="1750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D6E4D02A-D5F4-EF14-B4EB-EDC59F15A88C}"/>
              </a:ext>
            </a:extLst>
          </p:cNvPr>
          <p:cNvSpPr/>
          <p:nvPr/>
        </p:nvSpPr>
        <p:spPr>
          <a:xfrm>
            <a:off x="12272210" y="7543800"/>
            <a:ext cx="2237873" cy="60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Público-Alvo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30467" y="3042999"/>
            <a:ext cx="28620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Varejo e E-commerce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33418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100-10.000 notas mensais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633" y="3353991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Distribuidoras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53341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Equipes de auditoria limitadas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201" y="3353991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495568"/>
            <a:ext cx="32139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Prestadores de Serviços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98598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Necessidade de conformidade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5201" y="5613559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Indústrias PME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985986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Proteção contra fraudes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5633" y="5613559"/>
            <a:ext cx="339328" cy="42422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A8DDA18C-6B9D-3917-61F7-65CA4809D6A2}"/>
              </a:ext>
            </a:extLst>
          </p:cNvPr>
          <p:cNvSpPr/>
          <p:nvPr/>
        </p:nvSpPr>
        <p:spPr>
          <a:xfrm>
            <a:off x="12272210" y="7543800"/>
            <a:ext cx="2237873" cy="60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0518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Fatos e </a:t>
            </a:r>
            <a:r>
              <a:rPr lang="en-US" sz="4450" dirty="0" err="1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Números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413873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chemeClr val="accent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5%</a:t>
            </a:r>
            <a:endParaRPr lang="en-US" sz="5850" dirty="0">
              <a:solidFill>
                <a:schemeClr val="accent1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6666548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Perda Anual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3936087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Receita perdida por fraudes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28421" y="2413873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chemeClr val="accent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42%</a:t>
            </a:r>
            <a:endParaRPr lang="en-US" sz="5850" dirty="0">
              <a:solidFill>
                <a:schemeClr val="accent1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10614898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Fraudes Internas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28421" y="3936087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PMEs afetadas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254246" y="5092779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chemeClr val="accent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14</a:t>
            </a:r>
            <a:endParaRPr lang="en-US" sz="5850" dirty="0">
              <a:solidFill>
                <a:schemeClr val="accent1"/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8640723" y="61245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Meses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8254246" y="6614993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Tempo médio de detecção</a:t>
            </a:r>
            <a:endParaRPr lang="en-US" sz="1750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AE6CC733-3BE9-8900-4C90-D5D7C778F522}"/>
              </a:ext>
            </a:extLst>
          </p:cNvPr>
          <p:cNvSpPr/>
          <p:nvPr/>
        </p:nvSpPr>
        <p:spPr>
          <a:xfrm>
            <a:off x="12272210" y="7543800"/>
            <a:ext cx="2237873" cy="60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178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Valor Agregado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19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Redução de Custos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60105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2800" dirty="0">
                <a:solidFill>
                  <a:schemeClr val="accent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80% 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menos tempo de análise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2800" dirty="0">
                <a:solidFill>
                  <a:schemeClr val="accent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60% 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redução de perdas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909187" y="4019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Eficiência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935089" y="460105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1750" dirty="0" err="1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Detecção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proativa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935089" y="504324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Priorização inteligente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359113" y="4019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Segurança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0306965" y="460105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Conformidade regulatória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0306965" y="504324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Proteção da reputação</a:t>
            </a:r>
            <a:endParaRPr lang="en-US" sz="1750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FE69810-A1EC-9C6D-8C76-98FA9B56E856}"/>
              </a:ext>
            </a:extLst>
          </p:cNvPr>
          <p:cNvSpPr/>
          <p:nvPr/>
        </p:nvSpPr>
        <p:spPr>
          <a:xfrm>
            <a:off x="12272210" y="7543800"/>
            <a:ext cx="2237873" cy="60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B11ED369-CCC3-3B8C-F94E-12E1BBA5C80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30" b="89730" l="7280" r="90038">
                        <a14:foregroundMark x1="41762" y1="40541" x2="41762" y2="40541"/>
                        <a14:foregroundMark x1="50192" y1="39459" x2="50192" y2="39459"/>
                        <a14:foregroundMark x1="50192" y1="48108" x2="50192" y2="48108"/>
                        <a14:foregroundMark x1="7280" y1="49189" x2="7280" y2="49189"/>
                        <a14:foregroundMark x1="90038" y1="22162" x2="90038" y2="221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18329" y="4620800"/>
            <a:ext cx="1066581" cy="7560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71B3D836-7229-349D-499F-244A73154A7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135" b="91827" l="10000" r="90800">
                        <a14:foregroundMark x1="27200" y1="31731" x2="27200" y2="31731"/>
                        <a14:foregroundMark x1="22000" y1="36538" x2="22000" y2="36538"/>
                        <a14:foregroundMark x1="22000" y1="45192" x2="22000" y2="41827"/>
                        <a14:foregroundMark x1="42400" y1="50481" x2="42400" y2="50481"/>
                        <a14:foregroundMark x1="49200" y1="91827" x2="49200" y2="91827"/>
                        <a14:foregroundMark x1="21600" y1="41346" x2="22800" y2="45192"/>
                        <a14:foregroundMark x1="90400" y1="48077" x2="90400" y2="48077"/>
                        <a14:foregroundMark x1="90800" y1="68750" x2="90800" y2="68750"/>
                        <a14:foregroundMark x1="84400" y1="79327" x2="84400" y2="79327"/>
                        <a14:foregroundMark x1="83600" y1="79808" x2="83600" y2="79808"/>
                        <a14:foregroundMark x1="10400" y1="66346" x2="10400" y2="66346"/>
                        <a14:foregroundMark x1="11200" y1="48558" x2="11200" y2="48558"/>
                        <a14:foregroundMark x1="14000" y1="47115" x2="14000" y2="47115"/>
                        <a14:foregroundMark x1="12400" y1="46635" x2="12400" y2="46635"/>
                        <a14:backgroundMark x1="85200" y1="83173" x2="85200" y2="83173"/>
                        <a14:backgroundMark x1="85600" y1="83173" x2="85600" y2="83173"/>
                        <a14:backgroundMark x1="84800" y1="82692" x2="84800" y2="82692"/>
                        <a14:backgroundMark x1="85200" y1="81250" x2="84400" y2="8413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59113" y="4585954"/>
            <a:ext cx="908660" cy="756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218" y="622340"/>
            <a:ext cx="6904911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Agentes Autônomos de IA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90218" y="1666518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1023580" y="1899880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Detector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3580" y="2387918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Monitora transações 24/7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0218" y="3208139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1023580" y="3344680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Analista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3580" y="3832717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Correlaciona </a:t>
            </a:r>
            <a:r>
              <a:rPr lang="en-US" sz="1750" dirty="0" err="1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padrões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750" dirty="0" err="1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complexos</a:t>
            </a:r>
            <a:endParaRPr lang="en-US" sz="1750" dirty="0">
              <a:solidFill>
                <a:srgbClr val="5B5F71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>
              <a:lnSpc>
                <a:spcPts val="2800"/>
              </a:lnSpc>
            </a:pPr>
            <a:r>
              <a:rPr lang="en-US" sz="1750" dirty="0" err="1">
                <a:solidFill>
                  <a:srgbClr val="5B5F71"/>
                </a:solidFill>
                <a:latin typeface="Instrument Sans Medium" pitchFamily="34" charset="0"/>
              </a:rPr>
              <a:t>Identifica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</a:rPr>
              <a:t> </a:t>
            </a:r>
            <a:r>
              <a:rPr lang="en-US" sz="1750" dirty="0" err="1">
                <a:solidFill>
                  <a:srgbClr val="5B5F71"/>
                </a:solidFill>
                <a:latin typeface="Instrument Sans Medium" pitchFamily="34" charset="0"/>
              </a:rPr>
              <a:t>divergências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</a:rPr>
              <a:t> de </a:t>
            </a:r>
            <a:r>
              <a:rPr lang="en-US" sz="1750" dirty="0" err="1">
                <a:solidFill>
                  <a:srgbClr val="5B5F71"/>
                </a:solidFill>
                <a:latin typeface="Instrument Sans Medium" pitchFamily="34" charset="0"/>
              </a:rPr>
              <a:t>conciliação</a:t>
            </a:r>
            <a:endParaRPr lang="en-US" sz="1750" dirty="0">
              <a:solidFill>
                <a:srgbClr val="5B5F71"/>
              </a:solidFill>
              <a:latin typeface="Instrument Sans Medium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0218" y="4749760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1023580" y="4983123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Investigador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3580" y="5471160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Aprofunda casos suspeitos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0218" y="6291382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4" name="Text 11"/>
          <p:cNvSpPr/>
          <p:nvPr/>
        </p:nvSpPr>
        <p:spPr>
          <a:xfrm>
            <a:off x="1023580" y="6524744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Comunicador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3580" y="7012781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Gera alertas contextualizados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8553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Proposta de Desenvolvimento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3143250"/>
            <a:ext cx="30480" cy="3700820"/>
          </a:xfrm>
          <a:prstGeom prst="roundRect">
            <a:avLst>
              <a:gd name="adj" fmla="val 312558"/>
            </a:avLst>
          </a:prstGeom>
          <a:solidFill>
            <a:srgbClr val="C8C9C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6760012" y="338316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8C9C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6280190" y="31432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6365260" y="318575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3221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Fase 1: </a:t>
            </a:r>
            <a:r>
              <a:rPr lang="en-US" sz="2200" dirty="0" err="1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Fundação</a:t>
            </a: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e MVP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9411" y="3711535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Agente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Principal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60012" y="476797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8C9C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Shape 8"/>
          <p:cNvSpPr/>
          <p:nvPr/>
        </p:nvSpPr>
        <p:spPr>
          <a:xfrm>
            <a:off x="6280190" y="45280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6365260" y="457057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669411" y="46059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Fase 2: Inteligência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669411" y="5096351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Agentes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750" dirty="0" err="1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Avançados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760012" y="615279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8C9C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Shape 13"/>
          <p:cNvSpPr/>
          <p:nvPr/>
        </p:nvSpPr>
        <p:spPr>
          <a:xfrm>
            <a:off x="6280190" y="591288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7" name="Text 14"/>
          <p:cNvSpPr/>
          <p:nvPr/>
        </p:nvSpPr>
        <p:spPr>
          <a:xfrm>
            <a:off x="6365260" y="595538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669411" y="59907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Fase 3: Otimização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669411" y="6481167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Integração com ERPs</a:t>
            </a:r>
            <a:endParaRPr lang="en-US" sz="1750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C029E4D0-3199-5EA7-78F4-1E20AB366A13}"/>
              </a:ext>
            </a:extLst>
          </p:cNvPr>
          <p:cNvSpPr/>
          <p:nvPr/>
        </p:nvSpPr>
        <p:spPr>
          <a:xfrm>
            <a:off x="12272210" y="7543800"/>
            <a:ext cx="2237873" cy="60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A577D5F-59B4-8338-9DED-00125167AD5B}"/>
              </a:ext>
            </a:extLst>
          </p:cNvPr>
          <p:cNvSpPr txBox="1"/>
          <p:nvPr/>
        </p:nvSpPr>
        <p:spPr>
          <a:xfrm>
            <a:off x="11618704" y="3458825"/>
            <a:ext cx="2237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1"/>
                </a:solidFill>
              </a:rPr>
              <a:t>R$ 450K / 3 meses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6FA41E6-E46F-139E-1A7F-702916DD1BC6}"/>
              </a:ext>
            </a:extLst>
          </p:cNvPr>
          <p:cNvSpPr txBox="1"/>
          <p:nvPr/>
        </p:nvSpPr>
        <p:spPr>
          <a:xfrm>
            <a:off x="11618703" y="4838052"/>
            <a:ext cx="2237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1"/>
                </a:solidFill>
              </a:rPr>
              <a:t>R$ 600K / 3 meses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7FE65421-F289-D6EB-1C21-790B27B15265}"/>
              </a:ext>
            </a:extLst>
          </p:cNvPr>
          <p:cNvSpPr txBox="1"/>
          <p:nvPr/>
        </p:nvSpPr>
        <p:spPr>
          <a:xfrm>
            <a:off x="11598737" y="6196012"/>
            <a:ext cx="2237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1"/>
                </a:solidFill>
              </a:rPr>
              <a:t>R$ 550K / 3 meses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58959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Modelo</a:t>
            </a: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de Negócio</a:t>
            </a:r>
            <a:endParaRPr lang="en-US" sz="4450" dirty="0"/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4C8B1099-03DE-912D-E15C-BF5CBE7386AE}"/>
              </a:ext>
            </a:extLst>
          </p:cNvPr>
          <p:cNvGrpSpPr/>
          <p:nvPr/>
        </p:nvGrpSpPr>
        <p:grpSpPr>
          <a:xfrm>
            <a:off x="3819941" y="5351776"/>
            <a:ext cx="3074551" cy="853322"/>
            <a:chOff x="5357217" y="2905720"/>
            <a:chExt cx="3074551" cy="853322"/>
          </a:xfrm>
        </p:grpSpPr>
        <p:sp>
          <p:nvSpPr>
            <p:cNvPr id="5" name="Text 1"/>
            <p:cNvSpPr/>
            <p:nvPr/>
          </p:nvSpPr>
          <p:spPr>
            <a:xfrm>
              <a:off x="5357217" y="2905720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5B5F71"/>
                  </a:solidFill>
                  <a:latin typeface="Instrument Sans Semi Bold" pitchFamily="34" charset="0"/>
                </a:rPr>
                <a:t>Starter</a:t>
              </a:r>
              <a:endParaRPr lang="en-US" sz="2200" dirty="0"/>
            </a:p>
          </p:txBody>
        </p:sp>
        <p:sp>
          <p:nvSpPr>
            <p:cNvPr id="6" name="Text 2"/>
            <p:cNvSpPr/>
            <p:nvPr/>
          </p:nvSpPr>
          <p:spPr>
            <a:xfrm>
              <a:off x="5357217" y="3396139"/>
              <a:ext cx="3074551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R$ 299/</a:t>
              </a:r>
              <a:r>
                <a:rPr lang="en-US" sz="1750" dirty="0" err="1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mês</a:t>
              </a:r>
              <a:endPara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endParaRPr>
            </a:p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 err="1">
                  <a:solidFill>
                    <a:srgbClr val="5B5F71"/>
                  </a:solidFill>
                  <a:latin typeface="Instrument Sans Medium" pitchFamily="34" charset="0"/>
                </a:rPr>
                <a:t>Até</a:t>
              </a:r>
              <a:r>
                <a:rPr lang="en-US" sz="1750" dirty="0">
                  <a:solidFill>
                    <a:srgbClr val="5B5F71"/>
                  </a:solidFill>
                  <a:latin typeface="Instrument Sans Medium" pitchFamily="34" charset="0"/>
                </a:rPr>
                <a:t> 500 NF’s</a:t>
              </a:r>
              <a:endParaRPr lang="en-US" sz="1750" dirty="0"/>
            </a:p>
          </p:txBody>
        </p: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41B1D4C1-05C4-8390-6EEC-B926BFC2AB1E}"/>
              </a:ext>
            </a:extLst>
          </p:cNvPr>
          <p:cNvGrpSpPr/>
          <p:nvPr/>
        </p:nvGrpSpPr>
        <p:grpSpPr>
          <a:xfrm>
            <a:off x="6277191" y="5351776"/>
            <a:ext cx="3032760" cy="853322"/>
            <a:chOff x="4336878" y="4726541"/>
            <a:chExt cx="3032760" cy="853322"/>
          </a:xfrm>
        </p:grpSpPr>
        <p:sp>
          <p:nvSpPr>
            <p:cNvPr id="10" name="Text 4"/>
            <p:cNvSpPr/>
            <p:nvPr/>
          </p:nvSpPr>
          <p:spPr>
            <a:xfrm>
              <a:off x="4336878" y="4726541"/>
              <a:ext cx="2995493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5B5F71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Professional</a:t>
              </a:r>
              <a:endParaRPr lang="en-US" sz="2200" dirty="0"/>
            </a:p>
          </p:txBody>
        </p:sp>
        <p:sp>
          <p:nvSpPr>
            <p:cNvPr id="11" name="Text 5"/>
            <p:cNvSpPr/>
            <p:nvPr/>
          </p:nvSpPr>
          <p:spPr>
            <a:xfrm>
              <a:off x="4336878" y="5216960"/>
              <a:ext cx="3032760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R$ 799/</a:t>
              </a:r>
              <a:r>
                <a:rPr lang="en-US" sz="1750" dirty="0" err="1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mês</a:t>
              </a:r>
              <a:endPara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endParaRPr>
            </a:p>
            <a:p>
              <a:pPr marL="0" indent="0" algn="ctr">
                <a:lnSpc>
                  <a:spcPts val="2850"/>
                </a:lnSpc>
                <a:buNone/>
              </a:pPr>
              <a:r>
                <a:rPr lang="en-US" sz="1750" dirty="0" err="1">
                  <a:solidFill>
                    <a:srgbClr val="5B5F71"/>
                  </a:solidFill>
                  <a:latin typeface="Instrument Sans Medium" pitchFamily="34" charset="0"/>
                </a:rPr>
                <a:t>Até</a:t>
              </a:r>
              <a:r>
                <a:rPr lang="en-US" sz="1750" dirty="0">
                  <a:solidFill>
                    <a:srgbClr val="5B5F71"/>
                  </a:solidFill>
                  <a:latin typeface="Instrument Sans Medium" pitchFamily="34" charset="0"/>
                </a:rPr>
                <a:t> 2000 NF’s</a:t>
              </a:r>
              <a:endParaRPr lang="en-US" sz="1750" dirty="0"/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29B4480B-1222-A539-5282-45B897999EBF}"/>
              </a:ext>
            </a:extLst>
          </p:cNvPr>
          <p:cNvGrpSpPr/>
          <p:nvPr/>
        </p:nvGrpSpPr>
        <p:grpSpPr>
          <a:xfrm>
            <a:off x="9628005" y="5351776"/>
            <a:ext cx="2943463" cy="853321"/>
            <a:chOff x="7509272" y="5632966"/>
            <a:chExt cx="2943463" cy="853321"/>
          </a:xfrm>
        </p:grpSpPr>
        <p:sp>
          <p:nvSpPr>
            <p:cNvPr id="15" name="Text 7"/>
            <p:cNvSpPr/>
            <p:nvPr/>
          </p:nvSpPr>
          <p:spPr>
            <a:xfrm>
              <a:off x="7509272" y="5632966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5B5F71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Enterprise</a:t>
              </a:r>
              <a:endParaRPr lang="en-US" sz="2200" dirty="0"/>
            </a:p>
          </p:txBody>
        </p:sp>
        <p:sp>
          <p:nvSpPr>
            <p:cNvPr id="16" name="Text 8"/>
            <p:cNvSpPr/>
            <p:nvPr/>
          </p:nvSpPr>
          <p:spPr>
            <a:xfrm>
              <a:off x="7509272" y="6123384"/>
              <a:ext cx="2943463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R$ 1.999/</a:t>
              </a:r>
              <a:r>
                <a:rPr lang="en-US" sz="1750" dirty="0" err="1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mês</a:t>
              </a:r>
              <a:endPara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endParaRPr>
            </a:p>
            <a:p>
              <a:pPr marL="0" indent="0" algn="ctr">
                <a:lnSpc>
                  <a:spcPts val="2850"/>
                </a:lnSpc>
                <a:buNone/>
              </a:pPr>
              <a:r>
                <a:rPr lang="en-US" sz="1750" dirty="0" err="1">
                  <a:solidFill>
                    <a:srgbClr val="5B5F71"/>
                  </a:solidFill>
                  <a:latin typeface="Instrument Sans Medium" pitchFamily="34" charset="0"/>
                </a:rPr>
                <a:t>Até</a:t>
              </a:r>
              <a:r>
                <a:rPr lang="en-US" sz="1750" dirty="0">
                  <a:solidFill>
                    <a:srgbClr val="5B5F71"/>
                  </a:solidFill>
                  <a:latin typeface="Instrument Sans Medium" pitchFamily="34" charset="0"/>
                </a:rPr>
                <a:t> 8000 NF’s</a:t>
              </a:r>
              <a:endParaRPr lang="en-US" sz="1750" dirty="0"/>
            </a:p>
          </p:txBody>
        </p:sp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31981AF0-64C2-E6DB-D169-BFEA03AA71B3}"/>
              </a:ext>
            </a:extLst>
          </p:cNvPr>
          <p:cNvSpPr/>
          <p:nvPr/>
        </p:nvSpPr>
        <p:spPr>
          <a:xfrm>
            <a:off x="12272210" y="7543800"/>
            <a:ext cx="2237873" cy="60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Gráfico 20" descr="Edifício estrutura de tópicos">
            <a:extLst>
              <a:ext uri="{FF2B5EF4-FFF2-40B4-BE49-F238E27FC236}">
                <a16:creationId xmlns:a16="http://schemas.microsoft.com/office/drawing/2014/main" id="{98993A17-D7E2-5256-E781-2A111B903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42179" y="4269341"/>
            <a:ext cx="914400" cy="914400"/>
          </a:xfrm>
          <a:prstGeom prst="rect">
            <a:avLst/>
          </a:prstGeom>
        </p:spPr>
      </p:pic>
      <p:pic>
        <p:nvPicPr>
          <p:cNvPr id="23" name="Gráfico 22" descr="Funcionário de escritório estrutura de tópicos">
            <a:extLst>
              <a:ext uri="{FF2B5EF4-FFF2-40B4-BE49-F238E27FC236}">
                <a16:creationId xmlns:a16="http://schemas.microsoft.com/office/drawing/2014/main" id="{DE9DD5F6-282A-C4EF-EB27-0B1B8FE352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78052" y="4269341"/>
            <a:ext cx="914400" cy="914400"/>
          </a:xfrm>
          <a:prstGeom prst="rect">
            <a:avLst/>
          </a:prstGeom>
        </p:spPr>
      </p:pic>
      <p:pic>
        <p:nvPicPr>
          <p:cNvPr id="25" name="Gráfico 24" descr="Usuário estrutura de tópicos">
            <a:extLst>
              <a:ext uri="{FF2B5EF4-FFF2-40B4-BE49-F238E27FC236}">
                <a16:creationId xmlns:a16="http://schemas.microsoft.com/office/drawing/2014/main" id="{58C1574F-9B7E-8816-BD1E-2DF67E49A8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19941" y="4269341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028DA-896A-E5FC-9A03-13195CA78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74917C9-288D-D453-66EC-A85C783FE2BF}"/>
              </a:ext>
            </a:extLst>
          </p:cNvPr>
          <p:cNvSpPr/>
          <p:nvPr/>
        </p:nvSpPr>
        <p:spPr>
          <a:xfrm>
            <a:off x="793790" y="1516499"/>
            <a:ext cx="58959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Projeções</a:t>
            </a:r>
            <a:endParaRPr lang="en-US" sz="4450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7A3036FA-3AD0-B9B0-665A-3C5E479B0B01}"/>
              </a:ext>
            </a:extLst>
          </p:cNvPr>
          <p:cNvSpPr/>
          <p:nvPr/>
        </p:nvSpPr>
        <p:spPr>
          <a:xfrm>
            <a:off x="12272210" y="7543800"/>
            <a:ext cx="2237873" cy="60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64D66D0D-2C03-2889-2060-0394734C00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5153"/>
              </p:ext>
            </p:extLst>
          </p:nvPr>
        </p:nvGraphicFramePr>
        <p:xfrm>
          <a:off x="1145943" y="2746455"/>
          <a:ext cx="4889501" cy="952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2273">
                  <a:extLst>
                    <a:ext uri="{9D8B030D-6E8A-4147-A177-3AD203B41FA5}">
                      <a16:colId xmlns:a16="http://schemas.microsoft.com/office/drawing/2014/main" val="3175155429"/>
                    </a:ext>
                  </a:extLst>
                </a:gridCol>
                <a:gridCol w="828137">
                  <a:extLst>
                    <a:ext uri="{9D8B030D-6E8A-4147-A177-3AD203B41FA5}">
                      <a16:colId xmlns:a16="http://schemas.microsoft.com/office/drawing/2014/main" val="2612124700"/>
                    </a:ext>
                  </a:extLst>
                </a:gridCol>
                <a:gridCol w="1434169">
                  <a:extLst>
                    <a:ext uri="{9D8B030D-6E8A-4147-A177-3AD203B41FA5}">
                      <a16:colId xmlns:a16="http://schemas.microsoft.com/office/drawing/2014/main" val="921194347"/>
                    </a:ext>
                  </a:extLst>
                </a:gridCol>
                <a:gridCol w="850348">
                  <a:extLst>
                    <a:ext uri="{9D8B030D-6E8A-4147-A177-3AD203B41FA5}">
                      <a16:colId xmlns:a16="http://schemas.microsoft.com/office/drawing/2014/main" val="516264029"/>
                    </a:ext>
                  </a:extLst>
                </a:gridCol>
                <a:gridCol w="964574">
                  <a:extLst>
                    <a:ext uri="{9D8B030D-6E8A-4147-A177-3AD203B41FA5}">
                      <a16:colId xmlns:a16="http://schemas.microsoft.com/office/drawing/2014/main" val="387279492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effectLst/>
                        </a:rPr>
                        <a:t>Tipo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effectLst/>
                        </a:rPr>
                        <a:t>Valor Mensal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effectLst/>
                        </a:rPr>
                        <a:t>Quantidade clientes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effectLst/>
                        </a:rPr>
                        <a:t>Mensal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effectLst/>
                        </a:rPr>
                        <a:t>Anual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222397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Starter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R$ 299,00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20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R$ 5.980,00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R$ 71.760,00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61439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Professional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R$ 799,00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R$ 6.392,00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R$ 76.704,00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648760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Enterprise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R$ 1.999,00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R$ 7.996,00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R$ 95.952,00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21317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Total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R$ 20.368,00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R$ 244.416,00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27239839"/>
                  </a:ext>
                </a:extLst>
              </a:tr>
            </a:tbl>
          </a:graphicData>
        </a:graphic>
      </p:graphicFrame>
      <p:graphicFrame>
        <p:nvGraphicFramePr>
          <p:cNvPr id="22" name="Tabela 21">
            <a:extLst>
              <a:ext uri="{FF2B5EF4-FFF2-40B4-BE49-F238E27FC236}">
                <a16:creationId xmlns:a16="http://schemas.microsoft.com/office/drawing/2014/main" id="{0F548154-9D41-5808-2944-039CA1C5B2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639255"/>
              </p:ext>
            </p:extLst>
          </p:nvPr>
        </p:nvGraphicFramePr>
        <p:xfrm>
          <a:off x="1145943" y="4122700"/>
          <a:ext cx="4889501" cy="952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2273">
                  <a:extLst>
                    <a:ext uri="{9D8B030D-6E8A-4147-A177-3AD203B41FA5}">
                      <a16:colId xmlns:a16="http://schemas.microsoft.com/office/drawing/2014/main" val="3630315704"/>
                    </a:ext>
                  </a:extLst>
                </a:gridCol>
                <a:gridCol w="828137">
                  <a:extLst>
                    <a:ext uri="{9D8B030D-6E8A-4147-A177-3AD203B41FA5}">
                      <a16:colId xmlns:a16="http://schemas.microsoft.com/office/drawing/2014/main" val="706649381"/>
                    </a:ext>
                  </a:extLst>
                </a:gridCol>
                <a:gridCol w="1434169">
                  <a:extLst>
                    <a:ext uri="{9D8B030D-6E8A-4147-A177-3AD203B41FA5}">
                      <a16:colId xmlns:a16="http://schemas.microsoft.com/office/drawing/2014/main" val="2226516822"/>
                    </a:ext>
                  </a:extLst>
                </a:gridCol>
                <a:gridCol w="850348">
                  <a:extLst>
                    <a:ext uri="{9D8B030D-6E8A-4147-A177-3AD203B41FA5}">
                      <a16:colId xmlns:a16="http://schemas.microsoft.com/office/drawing/2014/main" val="913204616"/>
                    </a:ext>
                  </a:extLst>
                </a:gridCol>
                <a:gridCol w="964574">
                  <a:extLst>
                    <a:ext uri="{9D8B030D-6E8A-4147-A177-3AD203B41FA5}">
                      <a16:colId xmlns:a16="http://schemas.microsoft.com/office/drawing/2014/main" val="304838461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effectLst/>
                        </a:rPr>
                        <a:t>Tipo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>
                          <a:effectLst/>
                        </a:rPr>
                        <a:t>Valor Mensal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>
                          <a:effectLst/>
                        </a:rPr>
                        <a:t>Quantidade clientes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effectLst/>
                        </a:rPr>
                        <a:t>Mensal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effectLst/>
                        </a:rPr>
                        <a:t>Anual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08334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Starter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R$ 299,00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40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R$ 11.960,00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R$ 143.520,00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27141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Professional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R$ 799,00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16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R$ 12.784,00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R$ 153.408,00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460279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Enterprise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R$ 1.999,00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R$ 15.992,00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R$ 191.904,00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61371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Total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R$ 40.736,00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R$ 488.832,00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4552"/>
                  </a:ext>
                </a:extLst>
              </a:tr>
            </a:tbl>
          </a:graphicData>
        </a:graphic>
      </p:graphicFrame>
      <p:graphicFrame>
        <p:nvGraphicFramePr>
          <p:cNvPr id="23" name="Tabela 22">
            <a:extLst>
              <a:ext uri="{FF2B5EF4-FFF2-40B4-BE49-F238E27FC236}">
                <a16:creationId xmlns:a16="http://schemas.microsoft.com/office/drawing/2014/main" id="{2AA6CBD2-8DBA-D2B3-7EA6-77DC39DA57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800983"/>
              </p:ext>
            </p:extLst>
          </p:nvPr>
        </p:nvGraphicFramePr>
        <p:xfrm>
          <a:off x="1145942" y="5489725"/>
          <a:ext cx="4889501" cy="952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2273">
                  <a:extLst>
                    <a:ext uri="{9D8B030D-6E8A-4147-A177-3AD203B41FA5}">
                      <a16:colId xmlns:a16="http://schemas.microsoft.com/office/drawing/2014/main" val="3602242730"/>
                    </a:ext>
                  </a:extLst>
                </a:gridCol>
                <a:gridCol w="828137">
                  <a:extLst>
                    <a:ext uri="{9D8B030D-6E8A-4147-A177-3AD203B41FA5}">
                      <a16:colId xmlns:a16="http://schemas.microsoft.com/office/drawing/2014/main" val="874475741"/>
                    </a:ext>
                  </a:extLst>
                </a:gridCol>
                <a:gridCol w="1434169">
                  <a:extLst>
                    <a:ext uri="{9D8B030D-6E8A-4147-A177-3AD203B41FA5}">
                      <a16:colId xmlns:a16="http://schemas.microsoft.com/office/drawing/2014/main" val="3260558171"/>
                    </a:ext>
                  </a:extLst>
                </a:gridCol>
                <a:gridCol w="850348">
                  <a:extLst>
                    <a:ext uri="{9D8B030D-6E8A-4147-A177-3AD203B41FA5}">
                      <a16:colId xmlns:a16="http://schemas.microsoft.com/office/drawing/2014/main" val="3968024279"/>
                    </a:ext>
                  </a:extLst>
                </a:gridCol>
                <a:gridCol w="964574">
                  <a:extLst>
                    <a:ext uri="{9D8B030D-6E8A-4147-A177-3AD203B41FA5}">
                      <a16:colId xmlns:a16="http://schemas.microsoft.com/office/drawing/2014/main" val="369749469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>
                          <a:effectLst/>
                        </a:rPr>
                        <a:t>Tipo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>
                          <a:effectLst/>
                        </a:rPr>
                        <a:t>Valor Mensal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>
                          <a:effectLst/>
                        </a:rPr>
                        <a:t>Quantidade clientes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Mensal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effectLst/>
                        </a:rPr>
                        <a:t>Anual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55756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Starter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R$ 299,00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60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R$ 17.940,00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R$ 215.280,00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402545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Professional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R$ 799,00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24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R$ 19.176,00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R$ 230.112,00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13892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Enterprise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R$ 1.999,00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12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R$ 23.988,00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R$ 287.856,00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072233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Total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R$ 61.104,00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R$ 733.248,00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55435911"/>
                  </a:ext>
                </a:extLst>
              </a:tr>
            </a:tbl>
          </a:graphicData>
        </a:graphic>
      </p:graphicFrame>
      <p:graphicFrame>
        <p:nvGraphicFramePr>
          <p:cNvPr id="29" name="Tabela 28">
            <a:extLst>
              <a:ext uri="{FF2B5EF4-FFF2-40B4-BE49-F238E27FC236}">
                <a16:creationId xmlns:a16="http://schemas.microsoft.com/office/drawing/2014/main" id="{2A183E23-4918-CC49-E0EA-8C5548FB06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167609"/>
              </p:ext>
            </p:extLst>
          </p:nvPr>
        </p:nvGraphicFramePr>
        <p:xfrm>
          <a:off x="7315200" y="2746455"/>
          <a:ext cx="4889501" cy="952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2273">
                  <a:extLst>
                    <a:ext uri="{9D8B030D-6E8A-4147-A177-3AD203B41FA5}">
                      <a16:colId xmlns:a16="http://schemas.microsoft.com/office/drawing/2014/main" val="1836431675"/>
                    </a:ext>
                  </a:extLst>
                </a:gridCol>
                <a:gridCol w="828137">
                  <a:extLst>
                    <a:ext uri="{9D8B030D-6E8A-4147-A177-3AD203B41FA5}">
                      <a16:colId xmlns:a16="http://schemas.microsoft.com/office/drawing/2014/main" val="585571254"/>
                    </a:ext>
                  </a:extLst>
                </a:gridCol>
                <a:gridCol w="1434169">
                  <a:extLst>
                    <a:ext uri="{9D8B030D-6E8A-4147-A177-3AD203B41FA5}">
                      <a16:colId xmlns:a16="http://schemas.microsoft.com/office/drawing/2014/main" val="409075887"/>
                    </a:ext>
                  </a:extLst>
                </a:gridCol>
                <a:gridCol w="850348">
                  <a:extLst>
                    <a:ext uri="{9D8B030D-6E8A-4147-A177-3AD203B41FA5}">
                      <a16:colId xmlns:a16="http://schemas.microsoft.com/office/drawing/2014/main" val="792942704"/>
                    </a:ext>
                  </a:extLst>
                </a:gridCol>
                <a:gridCol w="964574">
                  <a:extLst>
                    <a:ext uri="{9D8B030D-6E8A-4147-A177-3AD203B41FA5}">
                      <a16:colId xmlns:a16="http://schemas.microsoft.com/office/drawing/2014/main" val="331436964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>
                          <a:effectLst/>
                        </a:rPr>
                        <a:t>Tipo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>
                          <a:effectLst/>
                        </a:rPr>
                        <a:t>Valor Mensal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>
                          <a:effectLst/>
                        </a:rPr>
                        <a:t>Quantidade clientes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Mensal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effectLst/>
                        </a:rPr>
                        <a:t>Anual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367061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Starter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R$ 299,00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80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R$ 23.920,00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R$ 287.040,00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156239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Professional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R$ 799,00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32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R$ 25.568,00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R$ 306.816,00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25813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Enterprise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R$ 1.999,00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16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R$ 31.984,00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R$ 383.808,00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496904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Total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R$ 81.472,00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R$ 977.664,00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92301080"/>
                  </a:ext>
                </a:extLst>
              </a:tr>
            </a:tbl>
          </a:graphicData>
        </a:graphic>
      </p:graphicFrame>
      <p:graphicFrame>
        <p:nvGraphicFramePr>
          <p:cNvPr id="30" name="Tabela 29">
            <a:extLst>
              <a:ext uri="{FF2B5EF4-FFF2-40B4-BE49-F238E27FC236}">
                <a16:creationId xmlns:a16="http://schemas.microsoft.com/office/drawing/2014/main" id="{B95D5796-3DEC-AE3B-77FF-BEC26A892D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510558"/>
              </p:ext>
            </p:extLst>
          </p:nvPr>
        </p:nvGraphicFramePr>
        <p:xfrm>
          <a:off x="7315199" y="4126799"/>
          <a:ext cx="4889501" cy="952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2273">
                  <a:extLst>
                    <a:ext uri="{9D8B030D-6E8A-4147-A177-3AD203B41FA5}">
                      <a16:colId xmlns:a16="http://schemas.microsoft.com/office/drawing/2014/main" val="366811052"/>
                    </a:ext>
                  </a:extLst>
                </a:gridCol>
                <a:gridCol w="828137">
                  <a:extLst>
                    <a:ext uri="{9D8B030D-6E8A-4147-A177-3AD203B41FA5}">
                      <a16:colId xmlns:a16="http://schemas.microsoft.com/office/drawing/2014/main" val="2299323120"/>
                    </a:ext>
                  </a:extLst>
                </a:gridCol>
                <a:gridCol w="1434169">
                  <a:extLst>
                    <a:ext uri="{9D8B030D-6E8A-4147-A177-3AD203B41FA5}">
                      <a16:colId xmlns:a16="http://schemas.microsoft.com/office/drawing/2014/main" val="3731464235"/>
                    </a:ext>
                  </a:extLst>
                </a:gridCol>
                <a:gridCol w="850348">
                  <a:extLst>
                    <a:ext uri="{9D8B030D-6E8A-4147-A177-3AD203B41FA5}">
                      <a16:colId xmlns:a16="http://schemas.microsoft.com/office/drawing/2014/main" val="1992701888"/>
                    </a:ext>
                  </a:extLst>
                </a:gridCol>
                <a:gridCol w="964574">
                  <a:extLst>
                    <a:ext uri="{9D8B030D-6E8A-4147-A177-3AD203B41FA5}">
                      <a16:colId xmlns:a16="http://schemas.microsoft.com/office/drawing/2014/main" val="193332735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>
                          <a:effectLst/>
                        </a:rPr>
                        <a:t>Tipo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>
                          <a:effectLst/>
                        </a:rPr>
                        <a:t>Valor Mensal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>
                          <a:effectLst/>
                        </a:rPr>
                        <a:t>Quantidade clientes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effectLst/>
                        </a:rPr>
                        <a:t>Mensal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effectLst/>
                        </a:rPr>
                        <a:t>Anual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9478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Starter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R$ 299,00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100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R$ 29.900,00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R$ 358.800,00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54499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Professional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R$ 799,00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40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R$ 31.960,00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R$ 383.520,00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5716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Enterprise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R$ 1.999,00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20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R$ 39.980,00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R$ 479.760,00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60299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Total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R$ 101.840,00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R$ 1.222.080,00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9368017"/>
                  </a:ext>
                </a:extLst>
              </a:tr>
            </a:tbl>
          </a:graphicData>
        </a:graphic>
      </p:graphicFrame>
      <p:graphicFrame>
        <p:nvGraphicFramePr>
          <p:cNvPr id="31" name="Tabela 30">
            <a:extLst>
              <a:ext uri="{FF2B5EF4-FFF2-40B4-BE49-F238E27FC236}">
                <a16:creationId xmlns:a16="http://schemas.microsoft.com/office/drawing/2014/main" id="{ED70CDEE-6D92-2AC6-D350-DAAEDD4A37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809105"/>
              </p:ext>
            </p:extLst>
          </p:nvPr>
        </p:nvGraphicFramePr>
        <p:xfrm>
          <a:off x="7315198" y="5507143"/>
          <a:ext cx="4889501" cy="952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2273">
                  <a:extLst>
                    <a:ext uri="{9D8B030D-6E8A-4147-A177-3AD203B41FA5}">
                      <a16:colId xmlns:a16="http://schemas.microsoft.com/office/drawing/2014/main" val="3988436655"/>
                    </a:ext>
                  </a:extLst>
                </a:gridCol>
                <a:gridCol w="828137">
                  <a:extLst>
                    <a:ext uri="{9D8B030D-6E8A-4147-A177-3AD203B41FA5}">
                      <a16:colId xmlns:a16="http://schemas.microsoft.com/office/drawing/2014/main" val="2920424087"/>
                    </a:ext>
                  </a:extLst>
                </a:gridCol>
                <a:gridCol w="1434169">
                  <a:extLst>
                    <a:ext uri="{9D8B030D-6E8A-4147-A177-3AD203B41FA5}">
                      <a16:colId xmlns:a16="http://schemas.microsoft.com/office/drawing/2014/main" val="1668957259"/>
                    </a:ext>
                  </a:extLst>
                </a:gridCol>
                <a:gridCol w="850348">
                  <a:extLst>
                    <a:ext uri="{9D8B030D-6E8A-4147-A177-3AD203B41FA5}">
                      <a16:colId xmlns:a16="http://schemas.microsoft.com/office/drawing/2014/main" val="1741119567"/>
                    </a:ext>
                  </a:extLst>
                </a:gridCol>
                <a:gridCol w="964574">
                  <a:extLst>
                    <a:ext uri="{9D8B030D-6E8A-4147-A177-3AD203B41FA5}">
                      <a16:colId xmlns:a16="http://schemas.microsoft.com/office/drawing/2014/main" val="375016804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>
                          <a:effectLst/>
                        </a:rPr>
                        <a:t>Tipo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>
                          <a:effectLst/>
                        </a:rPr>
                        <a:t>Valor Mensal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>
                          <a:effectLst/>
                        </a:rPr>
                        <a:t>Quantidade clientes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effectLst/>
                        </a:rPr>
                        <a:t>Mensal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effectLst/>
                        </a:rPr>
                        <a:t>Anual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49752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Starter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R$ 299,00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120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R$ 35.880,00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R$ 430.560,00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041726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Professional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R$ 799,00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48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R$ 38.352,00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R$ 460.224,00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24306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Enterprise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R$ 1.999,00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24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R$ 47.976,00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R$ 575.712,00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252880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Total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R$ 122.208,00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R$ 1.466.496,00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54881433"/>
                  </a:ext>
                </a:extLst>
              </a:tr>
            </a:tbl>
          </a:graphicData>
        </a:graphic>
      </p:graphicFrame>
      <p:sp>
        <p:nvSpPr>
          <p:cNvPr id="32" name="CaixaDeTexto 31">
            <a:extLst>
              <a:ext uri="{FF2B5EF4-FFF2-40B4-BE49-F238E27FC236}">
                <a16:creationId xmlns:a16="http://schemas.microsoft.com/office/drawing/2014/main" id="{65D59CA5-AFE1-E596-2C2A-9D0630A00933}"/>
              </a:ext>
            </a:extLst>
          </p:cNvPr>
          <p:cNvSpPr txBox="1"/>
          <p:nvPr/>
        </p:nvSpPr>
        <p:spPr>
          <a:xfrm>
            <a:off x="370439" y="3023409"/>
            <a:ext cx="775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184C2E8C-CACE-4A2A-A878-05E6EE29D371}"/>
              </a:ext>
            </a:extLst>
          </p:cNvPr>
          <p:cNvSpPr txBox="1"/>
          <p:nvPr/>
        </p:nvSpPr>
        <p:spPr>
          <a:xfrm>
            <a:off x="370438" y="4384619"/>
            <a:ext cx="775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C4E22D32-799B-56D6-4BBC-1E7C25DE9C7E}"/>
              </a:ext>
            </a:extLst>
          </p:cNvPr>
          <p:cNvSpPr txBox="1"/>
          <p:nvPr/>
        </p:nvSpPr>
        <p:spPr>
          <a:xfrm>
            <a:off x="370438" y="5746760"/>
            <a:ext cx="775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47B607ED-B365-E0D6-5D6F-3F0C19D9E5B3}"/>
              </a:ext>
            </a:extLst>
          </p:cNvPr>
          <p:cNvSpPr txBox="1"/>
          <p:nvPr/>
        </p:nvSpPr>
        <p:spPr>
          <a:xfrm>
            <a:off x="6539696" y="2980339"/>
            <a:ext cx="775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B7863C4C-0401-8686-B123-8452BF55803B}"/>
              </a:ext>
            </a:extLst>
          </p:cNvPr>
          <p:cNvSpPr txBox="1"/>
          <p:nvPr/>
        </p:nvSpPr>
        <p:spPr>
          <a:xfrm>
            <a:off x="6539694" y="4372099"/>
            <a:ext cx="775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17BB1AB5-5B16-557B-7B01-14AC5205A27C}"/>
              </a:ext>
            </a:extLst>
          </p:cNvPr>
          <p:cNvSpPr txBox="1"/>
          <p:nvPr/>
        </p:nvSpPr>
        <p:spPr>
          <a:xfrm>
            <a:off x="6539694" y="5752443"/>
            <a:ext cx="775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accent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435518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IGPIA - Theme 11 - Light">
      <a:dk1>
        <a:srgbClr val="737572"/>
      </a:dk1>
      <a:lt1>
        <a:srgbClr val="FFFFFF"/>
      </a:lt1>
      <a:dk2>
        <a:srgbClr val="171717"/>
      </a:dk2>
      <a:lt2>
        <a:srgbClr val="FFFFFF"/>
      </a:lt2>
      <a:accent1>
        <a:srgbClr val="53B09C"/>
      </a:accent1>
      <a:accent2>
        <a:srgbClr val="4B5050"/>
      </a:accent2>
      <a:accent3>
        <a:srgbClr val="53AF9C"/>
      </a:accent3>
      <a:accent4>
        <a:srgbClr val="4B5050"/>
      </a:accent4>
      <a:accent5>
        <a:srgbClr val="53AF9C"/>
      </a:accent5>
      <a:accent6>
        <a:srgbClr val="4B5050"/>
      </a:accent6>
      <a:hlink>
        <a:srgbClr val="216BA9"/>
      </a:hlink>
      <a:folHlink>
        <a:srgbClr val="1FB18A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625</Words>
  <Application>Microsoft Office PowerPoint</Application>
  <PresentationFormat>Personalizar</PresentationFormat>
  <Paragraphs>262</Paragraphs>
  <Slides>14</Slides>
  <Notes>14</Notes>
  <HiddenSlides>0</HiddenSlides>
  <MMClips>1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14</vt:i4>
      </vt:variant>
    </vt:vector>
  </HeadingPairs>
  <TitlesOfParts>
    <vt:vector size="23" baseType="lpstr">
      <vt:lpstr>Aptos Narrow</vt:lpstr>
      <vt:lpstr>Arial</vt:lpstr>
      <vt:lpstr>Instrument Sans Semi Bold</vt:lpstr>
      <vt:lpstr>Lato Light</vt:lpstr>
      <vt:lpstr>Instrument Sans Medium</vt:lpstr>
      <vt:lpstr>Poppins</vt:lpstr>
      <vt:lpstr>Calibri</vt:lpstr>
      <vt:lpstr>Office Theme</vt:lpstr>
      <vt:lpstr>1_Office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LAI Wei (CNH)</cp:lastModifiedBy>
  <cp:revision>3</cp:revision>
  <dcterms:created xsi:type="dcterms:W3CDTF">2025-06-09T23:30:48Z</dcterms:created>
  <dcterms:modified xsi:type="dcterms:W3CDTF">2025-10-21T02:27:46Z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eb0fb4-c8a5-4461-a7eb-fddbf6a063ea_Enabled">
    <vt:lpwstr>true</vt:lpwstr>
  </property>
  <property fmtid="{D5CDD505-2E9C-101B-9397-08002B2CF9AE}" pid="3" name="MSIP_Label_7feb0fb4-c8a5-4461-a7eb-fddbf6a063ea_SetDate">
    <vt:lpwstr>2025-06-09T23:32:28Z</vt:lpwstr>
  </property>
  <property fmtid="{D5CDD505-2E9C-101B-9397-08002B2CF9AE}" pid="4" name="MSIP_Label_7feb0fb4-c8a5-4461-a7eb-fddbf6a063ea_Method">
    <vt:lpwstr>Standard</vt:lpwstr>
  </property>
  <property fmtid="{D5CDD505-2E9C-101B-9397-08002B2CF9AE}" pid="5" name="MSIP_Label_7feb0fb4-c8a5-4461-a7eb-fddbf6a063ea_Name">
    <vt:lpwstr>General Business</vt:lpwstr>
  </property>
  <property fmtid="{D5CDD505-2E9C-101B-9397-08002B2CF9AE}" pid="6" name="MSIP_Label_7feb0fb4-c8a5-4461-a7eb-fddbf6a063ea_SiteId">
    <vt:lpwstr>79310fb0-d39b-486b-b77b-25f3e0c82a0e</vt:lpwstr>
  </property>
  <property fmtid="{D5CDD505-2E9C-101B-9397-08002B2CF9AE}" pid="7" name="MSIP_Label_7feb0fb4-c8a5-4461-a7eb-fddbf6a063ea_ActionId">
    <vt:lpwstr>6f025863-eb4b-41e2-90f5-16585a199a4c</vt:lpwstr>
  </property>
  <property fmtid="{D5CDD505-2E9C-101B-9397-08002B2CF9AE}" pid="8" name="MSIP_Label_7feb0fb4-c8a5-4461-a7eb-fddbf6a063ea_ContentBits">
    <vt:lpwstr>1</vt:lpwstr>
  </property>
  <property fmtid="{D5CDD505-2E9C-101B-9397-08002B2CF9AE}" pid="9" name="MSIP_Label_7feb0fb4-c8a5-4461-a7eb-fddbf6a063ea_Tag">
    <vt:lpwstr>10, 3, 0, 1</vt:lpwstr>
  </property>
  <property fmtid="{D5CDD505-2E9C-101B-9397-08002B2CF9AE}" pid="10" name="ClassificationContentMarkingHeaderLocations">
    <vt:lpwstr>Office Theme:3</vt:lpwstr>
  </property>
  <property fmtid="{D5CDD505-2E9C-101B-9397-08002B2CF9AE}" pid="11" name="ClassificationContentMarkingHeaderText">
    <vt:lpwstr>General Business</vt:lpwstr>
  </property>
</Properties>
</file>